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0" r:id="rId2"/>
    <p:sldId id="396" r:id="rId3"/>
    <p:sldId id="397" r:id="rId4"/>
    <p:sldId id="352" r:id="rId5"/>
    <p:sldId id="365" r:id="rId6"/>
    <p:sldId id="378" r:id="rId7"/>
    <p:sldId id="379" r:id="rId8"/>
    <p:sldId id="382" r:id="rId9"/>
    <p:sldId id="383" r:id="rId10"/>
    <p:sldId id="384" r:id="rId11"/>
    <p:sldId id="385" r:id="rId12"/>
    <p:sldId id="386" r:id="rId13"/>
    <p:sldId id="387" r:id="rId14"/>
    <p:sldId id="380" r:id="rId15"/>
    <p:sldId id="388" r:id="rId16"/>
    <p:sldId id="389" r:id="rId17"/>
    <p:sldId id="391" r:id="rId18"/>
    <p:sldId id="390" r:id="rId19"/>
    <p:sldId id="392" r:id="rId20"/>
    <p:sldId id="393" r:id="rId21"/>
    <p:sldId id="394" r:id="rId22"/>
    <p:sldId id="395" r:id="rId23"/>
    <p:sldId id="398" r:id="rId24"/>
    <p:sldId id="399" r:id="rId25"/>
    <p:sldId id="400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B0A7"/>
    <a:srgbClr val="96A7B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30" autoAdjust="0"/>
  </p:normalViewPr>
  <p:slideViewPr>
    <p:cSldViewPr>
      <p:cViewPr varScale="1">
        <p:scale>
          <a:sx n="76" d="100"/>
          <a:sy n="76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6FF32E-204B-40C9-BA5C-2BD557C94CF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C828078-34AE-4A7E-8DE0-C3D863840E8A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</a:rPr>
            <a:t>데이터 수집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5C8BEECD-342D-4987-B654-E307A2B5F086}" type="parTrans" cxnId="{26D02FA8-240C-4AEF-AB30-D7745C79DEE7}">
      <dgm:prSet/>
      <dgm:spPr/>
      <dgm:t>
        <a:bodyPr/>
        <a:lstStyle/>
        <a:p>
          <a:pPr latinLnBrk="1"/>
          <a:endParaRPr lang="ko-KR" altLang="en-US"/>
        </a:p>
      </dgm:t>
    </dgm:pt>
    <dgm:pt modelId="{8387AC4C-F051-4B1C-80AB-FD9E3212F89A}" type="sibTrans" cxnId="{26D02FA8-240C-4AEF-AB30-D7745C79DEE7}">
      <dgm:prSet/>
      <dgm:spPr/>
      <dgm:t>
        <a:bodyPr/>
        <a:lstStyle/>
        <a:p>
          <a:pPr latinLnBrk="1"/>
          <a:endParaRPr lang="ko-KR" altLang="en-US"/>
        </a:p>
      </dgm:t>
    </dgm:pt>
    <dgm:pt modelId="{DC2631C6-8489-4A75-B16C-36F4C01F9184}">
      <dgm:prSet phldrT="[텍스트]"/>
      <dgm:spPr/>
      <dgm:t>
        <a:bodyPr/>
        <a:lstStyle/>
        <a:p>
          <a:pPr latinLnBrk="1"/>
          <a:r>
            <a:rPr lang="ko-KR" altLang="en-US" dirty="0" smtClean="0"/>
            <a:t>웹</a:t>
          </a:r>
          <a:r>
            <a:rPr lang="en-US" altLang="ko-KR" dirty="0" smtClean="0"/>
            <a:t>, SNS </a:t>
          </a:r>
          <a:r>
            <a:rPr lang="ko-KR" altLang="en-US" dirty="0" smtClean="0"/>
            <a:t>등에서 분석에 필요한 데이터를 수집</a:t>
          </a:r>
          <a:endParaRPr lang="ko-KR" altLang="en-US" dirty="0"/>
        </a:p>
      </dgm:t>
    </dgm:pt>
    <dgm:pt modelId="{DA577567-43FF-4AF6-9A3F-FE3F99E551C1}" type="parTrans" cxnId="{4BAA15A8-8C63-4B56-86FF-7A33A2CC6A24}">
      <dgm:prSet/>
      <dgm:spPr/>
      <dgm:t>
        <a:bodyPr/>
        <a:lstStyle/>
        <a:p>
          <a:pPr latinLnBrk="1"/>
          <a:endParaRPr lang="ko-KR" altLang="en-US"/>
        </a:p>
      </dgm:t>
    </dgm:pt>
    <dgm:pt modelId="{0D870C9F-65A6-4C0A-A486-80B06930F732}" type="sibTrans" cxnId="{4BAA15A8-8C63-4B56-86FF-7A33A2CC6A24}">
      <dgm:prSet/>
      <dgm:spPr/>
      <dgm:t>
        <a:bodyPr/>
        <a:lstStyle/>
        <a:p>
          <a:pPr latinLnBrk="1"/>
          <a:endParaRPr lang="ko-KR" altLang="en-US"/>
        </a:p>
      </dgm:t>
    </dgm:pt>
    <dgm:pt modelId="{F09A2D09-A85A-4C9E-91B8-8B511A4241C9}">
      <dgm:prSet phldrT="[텍스트]"/>
      <dgm:spPr/>
      <dgm:t>
        <a:bodyPr/>
        <a:lstStyle/>
        <a:p>
          <a:pPr latinLnBrk="1"/>
          <a:r>
            <a:rPr lang="ko-KR" altLang="en-US" dirty="0" smtClean="0"/>
            <a:t>이미 데이터가 있을 경우 생략 가능</a:t>
          </a:r>
          <a:endParaRPr lang="ko-KR" altLang="en-US" dirty="0"/>
        </a:p>
      </dgm:t>
    </dgm:pt>
    <dgm:pt modelId="{BA097397-1583-41F4-8B87-F09A7FE9DD06}" type="parTrans" cxnId="{02A53C03-A356-478F-8C57-4A2B7D3AC2B5}">
      <dgm:prSet/>
      <dgm:spPr/>
      <dgm:t>
        <a:bodyPr/>
        <a:lstStyle/>
        <a:p>
          <a:pPr latinLnBrk="1"/>
          <a:endParaRPr lang="ko-KR" altLang="en-US"/>
        </a:p>
      </dgm:t>
    </dgm:pt>
    <dgm:pt modelId="{2B53DFB8-67FA-4E40-BACA-2EEBFE63A539}" type="sibTrans" cxnId="{02A53C03-A356-478F-8C57-4A2B7D3AC2B5}">
      <dgm:prSet/>
      <dgm:spPr/>
      <dgm:t>
        <a:bodyPr/>
        <a:lstStyle/>
        <a:p>
          <a:pPr latinLnBrk="1"/>
          <a:endParaRPr lang="ko-KR" altLang="en-US"/>
        </a:p>
      </dgm:t>
    </dgm:pt>
    <dgm:pt modelId="{B422AEEF-BE1F-452E-87E7-3C73D085C71A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</a:rPr>
            <a:t>데이터 전처리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F62D9938-7B32-4913-8590-5A7150D4BF89}" type="parTrans" cxnId="{C8CB8A27-7169-48A9-BB09-6384EB53548A}">
      <dgm:prSet/>
      <dgm:spPr/>
      <dgm:t>
        <a:bodyPr/>
        <a:lstStyle/>
        <a:p>
          <a:pPr latinLnBrk="1"/>
          <a:endParaRPr lang="ko-KR" altLang="en-US"/>
        </a:p>
      </dgm:t>
    </dgm:pt>
    <dgm:pt modelId="{ADAB8CF2-4037-4D28-910C-A4ECCD13E4C4}" type="sibTrans" cxnId="{C8CB8A27-7169-48A9-BB09-6384EB53548A}">
      <dgm:prSet/>
      <dgm:spPr/>
      <dgm:t>
        <a:bodyPr/>
        <a:lstStyle/>
        <a:p>
          <a:pPr latinLnBrk="1"/>
          <a:endParaRPr lang="ko-KR" altLang="en-US"/>
        </a:p>
      </dgm:t>
    </dgm:pt>
    <dgm:pt modelId="{AE32980E-D61E-49F5-AD28-9B9B1A9563FE}">
      <dgm:prSet phldrT="[텍스트]"/>
      <dgm:spPr/>
      <dgm:t>
        <a:bodyPr/>
        <a:lstStyle/>
        <a:p>
          <a:pPr latinLnBrk="1"/>
          <a:r>
            <a:rPr lang="ko-KR" altLang="en-US" dirty="0" smtClean="0"/>
            <a:t>자연어를 기계가 이해할 수 있는 기계어로 번역</a:t>
          </a:r>
          <a:endParaRPr lang="ko-KR" altLang="en-US" dirty="0"/>
        </a:p>
      </dgm:t>
    </dgm:pt>
    <dgm:pt modelId="{8529FC92-0566-4991-AD40-96F3F88C6C6D}" type="parTrans" cxnId="{274E6A58-3C97-4CC5-BD61-8531E48A504A}">
      <dgm:prSet/>
      <dgm:spPr/>
      <dgm:t>
        <a:bodyPr/>
        <a:lstStyle/>
        <a:p>
          <a:pPr latinLnBrk="1"/>
          <a:endParaRPr lang="ko-KR" altLang="en-US"/>
        </a:p>
      </dgm:t>
    </dgm:pt>
    <dgm:pt modelId="{900BBD22-B7AC-46A4-A6A4-AF3A24AA5DCA}" type="sibTrans" cxnId="{274E6A58-3C97-4CC5-BD61-8531E48A504A}">
      <dgm:prSet/>
      <dgm:spPr/>
      <dgm:t>
        <a:bodyPr/>
        <a:lstStyle/>
        <a:p>
          <a:pPr latinLnBrk="1"/>
          <a:endParaRPr lang="ko-KR" altLang="en-US"/>
        </a:p>
      </dgm:t>
    </dgm:pt>
    <dgm:pt modelId="{0B90E9D4-0F50-48DC-95CA-F7AA2046B8E2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</a:rPr>
            <a:t>데이터 탐색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BD41FFD9-7817-49F9-9A3C-997EE81006D2}" type="parTrans" cxnId="{21833A1E-6D89-4FD5-9F35-9FAB9C092170}">
      <dgm:prSet/>
      <dgm:spPr/>
      <dgm:t>
        <a:bodyPr/>
        <a:lstStyle/>
        <a:p>
          <a:pPr latinLnBrk="1"/>
          <a:endParaRPr lang="ko-KR" altLang="en-US"/>
        </a:p>
      </dgm:t>
    </dgm:pt>
    <dgm:pt modelId="{D214F4CC-7509-4510-9B63-9F13A09B25D9}" type="sibTrans" cxnId="{21833A1E-6D89-4FD5-9F35-9FAB9C092170}">
      <dgm:prSet/>
      <dgm:spPr/>
      <dgm:t>
        <a:bodyPr/>
        <a:lstStyle/>
        <a:p>
          <a:pPr latinLnBrk="1"/>
          <a:endParaRPr lang="ko-KR" altLang="en-US"/>
        </a:p>
      </dgm:t>
    </dgm:pt>
    <dgm:pt modelId="{63274072-D56F-41B2-A9BF-69B595720AF0}">
      <dgm:prSet phldrT="[텍스트]"/>
      <dgm:spPr/>
      <dgm:t>
        <a:bodyPr/>
        <a:lstStyle/>
        <a:p>
          <a:pPr latinLnBrk="1"/>
          <a:r>
            <a:rPr lang="ko-KR" altLang="en-US" dirty="0" smtClean="0"/>
            <a:t>분석의 방향성을 제시하기 위해 </a:t>
          </a:r>
          <a:r>
            <a:rPr lang="ko-KR" altLang="en-US" dirty="0" err="1" smtClean="0"/>
            <a:t>전처리한</a:t>
          </a:r>
          <a:r>
            <a:rPr lang="ko-KR" altLang="en-US" dirty="0" smtClean="0"/>
            <a:t> 데이터를 탐색</a:t>
          </a:r>
          <a:endParaRPr lang="ko-KR" altLang="en-US" dirty="0"/>
        </a:p>
      </dgm:t>
    </dgm:pt>
    <dgm:pt modelId="{13DBC6C1-7717-4DCC-823E-EC599346CB58}" type="parTrans" cxnId="{47386B25-0A51-4DCF-BCCE-1882AB0FCDBB}">
      <dgm:prSet/>
      <dgm:spPr/>
      <dgm:t>
        <a:bodyPr/>
        <a:lstStyle/>
        <a:p>
          <a:pPr latinLnBrk="1"/>
          <a:endParaRPr lang="ko-KR" altLang="en-US"/>
        </a:p>
      </dgm:t>
    </dgm:pt>
    <dgm:pt modelId="{FB3F4556-7174-454E-ADCC-EAA17FD2BBD1}" type="sibTrans" cxnId="{47386B25-0A51-4DCF-BCCE-1882AB0FCDBB}">
      <dgm:prSet/>
      <dgm:spPr/>
      <dgm:t>
        <a:bodyPr/>
        <a:lstStyle/>
        <a:p>
          <a:pPr latinLnBrk="1"/>
          <a:endParaRPr lang="ko-KR" altLang="en-US"/>
        </a:p>
      </dgm:t>
    </dgm:pt>
    <dgm:pt modelId="{DD88E094-7EB1-4EB6-AB0C-4F0FC904F430}">
      <dgm:prSet phldrT="[텍스트]"/>
      <dgm:spPr/>
      <dgm:t>
        <a:bodyPr/>
        <a:lstStyle/>
        <a:p>
          <a:pPr latinLnBrk="1"/>
          <a:r>
            <a:rPr lang="ko-KR" altLang="en-US" dirty="0" smtClean="0"/>
            <a:t>일반적으로 빈도</a:t>
          </a:r>
          <a:r>
            <a:rPr lang="en-US" altLang="ko-KR" dirty="0" smtClean="0"/>
            <a:t>(frequency)</a:t>
          </a:r>
          <a:r>
            <a:rPr lang="ko-KR" altLang="en-US" dirty="0" smtClean="0"/>
            <a:t>를 기반으로 탐색</a:t>
          </a:r>
          <a:endParaRPr lang="ko-KR" altLang="en-US" dirty="0"/>
        </a:p>
      </dgm:t>
    </dgm:pt>
    <dgm:pt modelId="{56D14823-F066-4FF2-B50C-7366FFD7AD3F}" type="parTrans" cxnId="{2DB0129A-F9C3-40CE-95C6-458B43124139}">
      <dgm:prSet/>
      <dgm:spPr/>
      <dgm:t>
        <a:bodyPr/>
        <a:lstStyle/>
        <a:p>
          <a:pPr latinLnBrk="1"/>
          <a:endParaRPr lang="ko-KR" altLang="en-US"/>
        </a:p>
      </dgm:t>
    </dgm:pt>
    <dgm:pt modelId="{BF2D065E-CE65-473C-A118-6C7A9E8D0B98}" type="sibTrans" cxnId="{2DB0129A-F9C3-40CE-95C6-458B43124139}">
      <dgm:prSet/>
      <dgm:spPr/>
      <dgm:t>
        <a:bodyPr/>
        <a:lstStyle/>
        <a:p>
          <a:pPr latinLnBrk="1"/>
          <a:endParaRPr lang="ko-KR" altLang="en-US"/>
        </a:p>
      </dgm:t>
    </dgm:pt>
    <dgm:pt modelId="{815E88BC-964B-4F91-889D-91C3A93B628D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</a:rPr>
            <a:t>데이터 분석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C01CEAAC-1BC5-4544-8AF7-F93CB23CB23D}" type="parTrans" cxnId="{06027056-E079-4F7D-86D7-ACE82038094F}">
      <dgm:prSet/>
      <dgm:spPr/>
      <dgm:t>
        <a:bodyPr/>
        <a:lstStyle/>
        <a:p>
          <a:pPr latinLnBrk="1"/>
          <a:endParaRPr lang="ko-KR" altLang="en-US"/>
        </a:p>
      </dgm:t>
    </dgm:pt>
    <dgm:pt modelId="{E5CBD30A-97DB-4EA4-A1F8-9B0597BAB669}" type="sibTrans" cxnId="{06027056-E079-4F7D-86D7-ACE82038094F}">
      <dgm:prSet/>
      <dgm:spPr/>
      <dgm:t>
        <a:bodyPr/>
        <a:lstStyle/>
        <a:p>
          <a:pPr latinLnBrk="1"/>
          <a:endParaRPr lang="ko-KR" altLang="en-US"/>
        </a:p>
      </dgm:t>
    </dgm:pt>
    <dgm:pt modelId="{D3D3FB7E-5B27-44B2-A0A9-C1EFE29049EC}">
      <dgm:prSet phldrT="[텍스트]" custT="1"/>
      <dgm:spPr/>
      <dgm:t>
        <a:bodyPr/>
        <a:lstStyle/>
        <a:p>
          <a:pPr latinLnBrk="1"/>
          <a:r>
            <a:rPr lang="ko-KR" altLang="en-US" sz="1400" b="1" dirty="0" err="1" smtClean="0">
              <a:solidFill>
                <a:schemeClr val="tx1"/>
              </a:solidFill>
            </a:rPr>
            <a:t>인사이트</a:t>
          </a:r>
          <a:r>
            <a:rPr lang="ko-KR" altLang="en-US" sz="1400" b="1" dirty="0" smtClean="0">
              <a:solidFill>
                <a:schemeClr val="tx1"/>
              </a:solidFill>
            </a:rPr>
            <a:t> 추출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18C19B6A-C33E-495E-A762-F6E63FE90867}" type="parTrans" cxnId="{ED36C75F-D8D3-4FF5-8173-5D55BF7D0BF6}">
      <dgm:prSet/>
      <dgm:spPr/>
      <dgm:t>
        <a:bodyPr/>
        <a:lstStyle/>
        <a:p>
          <a:pPr latinLnBrk="1"/>
          <a:endParaRPr lang="ko-KR" altLang="en-US"/>
        </a:p>
      </dgm:t>
    </dgm:pt>
    <dgm:pt modelId="{154162FD-528C-41FF-AD79-157E4B5A6675}" type="sibTrans" cxnId="{ED36C75F-D8D3-4FF5-8173-5D55BF7D0BF6}">
      <dgm:prSet/>
      <dgm:spPr/>
      <dgm:t>
        <a:bodyPr/>
        <a:lstStyle/>
        <a:p>
          <a:pPr latinLnBrk="1"/>
          <a:endParaRPr lang="ko-KR" altLang="en-US"/>
        </a:p>
      </dgm:t>
    </dgm:pt>
    <dgm:pt modelId="{5182A217-7CE1-48B8-8416-C0034A2C3A34}">
      <dgm:prSet phldrT="[텍스트]"/>
      <dgm:spPr/>
      <dgm:t>
        <a:bodyPr/>
        <a:lstStyle/>
        <a:p>
          <a:pPr latinLnBrk="1"/>
          <a:r>
            <a:rPr lang="en-US" altLang="ko-KR" dirty="0" smtClean="0"/>
            <a:t>Tokenization, POS tagging(</a:t>
          </a:r>
          <a:r>
            <a:rPr lang="ko-KR" altLang="en-US" dirty="0" smtClean="0"/>
            <a:t>형태소 분석</a:t>
          </a:r>
          <a:r>
            <a:rPr lang="en-US" altLang="ko-KR" dirty="0" smtClean="0"/>
            <a:t>), Pruning </a:t>
          </a:r>
          <a:r>
            <a:rPr lang="ko-KR" altLang="en-US" dirty="0" smtClean="0"/>
            <a:t>등</a:t>
          </a:r>
          <a:endParaRPr lang="ko-KR" altLang="en-US" dirty="0"/>
        </a:p>
      </dgm:t>
    </dgm:pt>
    <dgm:pt modelId="{CBE5EE18-90C9-4478-B249-DF7E8DE02711}" type="parTrans" cxnId="{E5374A5B-3268-4E6F-89B1-DFA39A166EF1}">
      <dgm:prSet/>
      <dgm:spPr/>
      <dgm:t>
        <a:bodyPr/>
        <a:lstStyle/>
        <a:p>
          <a:pPr latinLnBrk="1"/>
          <a:endParaRPr lang="ko-KR" altLang="en-US"/>
        </a:p>
      </dgm:t>
    </dgm:pt>
    <dgm:pt modelId="{1F6FE533-9BBB-4562-9617-738B4386B658}" type="sibTrans" cxnId="{E5374A5B-3268-4E6F-89B1-DFA39A166EF1}">
      <dgm:prSet/>
      <dgm:spPr/>
      <dgm:t>
        <a:bodyPr/>
        <a:lstStyle/>
        <a:p>
          <a:pPr latinLnBrk="1"/>
          <a:endParaRPr lang="ko-KR" altLang="en-US"/>
        </a:p>
      </dgm:t>
    </dgm:pt>
    <dgm:pt modelId="{19FA869D-BA12-4E3D-A97D-FE0B29AF0898}">
      <dgm:prSet phldrT="[텍스트]"/>
      <dgm:spPr/>
      <dgm:t>
        <a:bodyPr/>
        <a:lstStyle/>
        <a:p>
          <a:pPr latinLnBrk="1"/>
          <a:r>
            <a:rPr lang="ko-KR" altLang="en-US" dirty="0" smtClean="0"/>
            <a:t>텍스트 데이터를 통해 유의미한 정보를 추출하는 분석 실시</a:t>
          </a:r>
          <a:endParaRPr lang="ko-KR" altLang="en-US" dirty="0"/>
        </a:p>
      </dgm:t>
    </dgm:pt>
    <dgm:pt modelId="{0A68C9E6-1B47-456E-9692-229A17EE087B}" type="parTrans" cxnId="{67062CD9-0264-4A42-904F-27D6D4ABBCE7}">
      <dgm:prSet/>
      <dgm:spPr/>
      <dgm:t>
        <a:bodyPr/>
        <a:lstStyle/>
        <a:p>
          <a:pPr latinLnBrk="1"/>
          <a:endParaRPr lang="ko-KR" altLang="en-US"/>
        </a:p>
      </dgm:t>
    </dgm:pt>
    <dgm:pt modelId="{FD06A7C0-A08F-4F7E-A66E-6500FAAEE4AF}" type="sibTrans" cxnId="{67062CD9-0264-4A42-904F-27D6D4ABBCE7}">
      <dgm:prSet/>
      <dgm:spPr/>
      <dgm:t>
        <a:bodyPr/>
        <a:lstStyle/>
        <a:p>
          <a:pPr latinLnBrk="1"/>
          <a:endParaRPr lang="ko-KR" altLang="en-US"/>
        </a:p>
      </dgm:t>
    </dgm:pt>
    <dgm:pt modelId="{B5AE428B-35CE-43CB-99F9-63448B82DE3E}">
      <dgm:prSet phldrT="[텍스트]"/>
      <dgm:spPr/>
      <dgm:t>
        <a:bodyPr/>
        <a:lstStyle/>
        <a:p>
          <a:pPr latinLnBrk="1"/>
          <a:r>
            <a:rPr lang="ko-KR" altLang="en-US" dirty="0" smtClean="0"/>
            <a:t>감정분석</a:t>
          </a:r>
          <a:r>
            <a:rPr lang="en-US" altLang="ko-KR" dirty="0" smtClean="0"/>
            <a:t>, </a:t>
          </a:r>
          <a:r>
            <a:rPr lang="ko-KR" altLang="en-US" dirty="0" smtClean="0"/>
            <a:t>토픽 모델</a:t>
          </a:r>
          <a:r>
            <a:rPr lang="en-US" altLang="ko-KR" dirty="0" smtClean="0"/>
            <a:t>, </a:t>
          </a:r>
          <a:r>
            <a:rPr lang="ko-KR" altLang="en-US" dirty="0" smtClean="0"/>
            <a:t>머신 러닝 등</a:t>
          </a:r>
          <a:endParaRPr lang="ko-KR" altLang="en-US" dirty="0"/>
        </a:p>
      </dgm:t>
    </dgm:pt>
    <dgm:pt modelId="{D89B1984-B2B7-4CCE-B245-4C1B8E790A8E}" type="parTrans" cxnId="{0A71D440-FF18-4466-BC31-D5FB8C05BD60}">
      <dgm:prSet/>
      <dgm:spPr/>
      <dgm:t>
        <a:bodyPr/>
        <a:lstStyle/>
        <a:p>
          <a:pPr latinLnBrk="1"/>
          <a:endParaRPr lang="ko-KR" altLang="en-US"/>
        </a:p>
      </dgm:t>
    </dgm:pt>
    <dgm:pt modelId="{25291129-C27D-45C5-ABFA-FFE6C237236E}" type="sibTrans" cxnId="{0A71D440-FF18-4466-BC31-D5FB8C05BD60}">
      <dgm:prSet/>
      <dgm:spPr/>
      <dgm:t>
        <a:bodyPr/>
        <a:lstStyle/>
        <a:p>
          <a:pPr latinLnBrk="1"/>
          <a:endParaRPr lang="ko-KR" altLang="en-US"/>
        </a:p>
      </dgm:t>
    </dgm:pt>
    <dgm:pt modelId="{F9A3AF33-3092-4663-A66A-E038B31ABEB9}">
      <dgm:prSet phldrT="[텍스트]"/>
      <dgm:spPr/>
      <dgm:t>
        <a:bodyPr/>
        <a:lstStyle/>
        <a:p>
          <a:pPr latinLnBrk="1"/>
          <a:r>
            <a:rPr lang="ko-KR" altLang="en-US" dirty="0" smtClean="0"/>
            <a:t>경영 환경에서 효과적인 의사 결정에 도움을 줄 수 있는 </a:t>
          </a:r>
          <a:r>
            <a:rPr lang="ko-KR" altLang="en-US" dirty="0" err="1" smtClean="0"/>
            <a:t>인사이트</a:t>
          </a:r>
          <a:r>
            <a:rPr lang="ko-KR" altLang="en-US" dirty="0" smtClean="0"/>
            <a:t> 추출</a:t>
          </a:r>
          <a:endParaRPr lang="ko-KR" altLang="en-US" dirty="0"/>
        </a:p>
      </dgm:t>
    </dgm:pt>
    <dgm:pt modelId="{CF230C65-2833-4637-9026-3BD75F9247C6}" type="parTrans" cxnId="{A50BD47A-F9B7-4B7E-817F-D2185B96BBCC}">
      <dgm:prSet/>
      <dgm:spPr/>
      <dgm:t>
        <a:bodyPr/>
        <a:lstStyle/>
        <a:p>
          <a:pPr latinLnBrk="1"/>
          <a:endParaRPr lang="ko-KR" altLang="en-US"/>
        </a:p>
      </dgm:t>
    </dgm:pt>
    <dgm:pt modelId="{81F63B42-024E-425C-83B6-2C36F134077E}" type="sibTrans" cxnId="{A50BD47A-F9B7-4B7E-817F-D2185B96BBCC}">
      <dgm:prSet/>
      <dgm:spPr/>
      <dgm:t>
        <a:bodyPr/>
        <a:lstStyle/>
        <a:p>
          <a:pPr latinLnBrk="1"/>
          <a:endParaRPr lang="ko-KR" altLang="en-US"/>
        </a:p>
      </dgm:t>
    </dgm:pt>
    <dgm:pt modelId="{0C668F39-AC1E-4407-883E-62CB7E580EE5}" type="pres">
      <dgm:prSet presAssocID="{6E6FF32E-204B-40C9-BA5C-2BD557C94CF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539CC3-52F5-4321-86B0-866B29CA634A}" type="pres">
      <dgm:prSet presAssocID="{4C828078-34AE-4A7E-8DE0-C3D863840E8A}" presName="composite" presStyleCnt="0"/>
      <dgm:spPr/>
    </dgm:pt>
    <dgm:pt modelId="{2EFE9C6A-D477-4C96-8941-9DC027632750}" type="pres">
      <dgm:prSet presAssocID="{4C828078-34AE-4A7E-8DE0-C3D863840E8A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8BE433-8DF5-4D57-B443-C9871CDA5C3E}" type="pres">
      <dgm:prSet presAssocID="{4C828078-34AE-4A7E-8DE0-C3D863840E8A}" presName="descendantText" presStyleLbl="alignAcc1" presStyleIdx="0" presStyleCnt="5" custLinFactNeighborX="0" custLinFactNeighborY="-170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4C0B69-E603-42E1-9AF6-4F889375FE83}" type="pres">
      <dgm:prSet presAssocID="{8387AC4C-F051-4B1C-80AB-FD9E3212F89A}" presName="sp" presStyleCnt="0"/>
      <dgm:spPr/>
    </dgm:pt>
    <dgm:pt modelId="{4705C583-02FF-4E3D-B3D9-F999F29E8252}" type="pres">
      <dgm:prSet presAssocID="{B422AEEF-BE1F-452E-87E7-3C73D085C71A}" presName="composite" presStyleCnt="0"/>
      <dgm:spPr/>
    </dgm:pt>
    <dgm:pt modelId="{3208ED2C-2CDD-4C36-81AE-798BDB788F56}" type="pres">
      <dgm:prSet presAssocID="{B422AEEF-BE1F-452E-87E7-3C73D085C71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3AB66A-AA35-407E-880B-D1285CD92555}" type="pres">
      <dgm:prSet presAssocID="{B422AEEF-BE1F-452E-87E7-3C73D085C71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2C8800-A49F-4D96-9A49-8A23D3475AAC}" type="pres">
      <dgm:prSet presAssocID="{ADAB8CF2-4037-4D28-910C-A4ECCD13E4C4}" presName="sp" presStyleCnt="0"/>
      <dgm:spPr/>
    </dgm:pt>
    <dgm:pt modelId="{E7BD9305-A9B9-4B1B-8152-CEF69A31D018}" type="pres">
      <dgm:prSet presAssocID="{0B90E9D4-0F50-48DC-95CA-F7AA2046B8E2}" presName="composite" presStyleCnt="0"/>
      <dgm:spPr/>
    </dgm:pt>
    <dgm:pt modelId="{5F3D730A-A02F-49A0-B0C1-3FECCCF9BC59}" type="pres">
      <dgm:prSet presAssocID="{0B90E9D4-0F50-48DC-95CA-F7AA2046B8E2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99EF91-4FBC-4381-A25A-20986FF87307}" type="pres">
      <dgm:prSet presAssocID="{0B90E9D4-0F50-48DC-95CA-F7AA2046B8E2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665BA9-6865-4F36-9A25-56ECBB3229C5}" type="pres">
      <dgm:prSet presAssocID="{D214F4CC-7509-4510-9B63-9F13A09B25D9}" presName="sp" presStyleCnt="0"/>
      <dgm:spPr/>
    </dgm:pt>
    <dgm:pt modelId="{10017867-0A11-4120-8CFE-6C00DDFEBC76}" type="pres">
      <dgm:prSet presAssocID="{815E88BC-964B-4F91-889D-91C3A93B628D}" presName="composite" presStyleCnt="0"/>
      <dgm:spPr/>
    </dgm:pt>
    <dgm:pt modelId="{339AEDF1-3817-4689-BD8F-D883F75D973C}" type="pres">
      <dgm:prSet presAssocID="{815E88BC-964B-4F91-889D-91C3A93B628D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B368CF-2B54-4C02-AA5D-65807DC75BFE}" type="pres">
      <dgm:prSet presAssocID="{815E88BC-964B-4F91-889D-91C3A93B628D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9423DD-145B-4E05-A55B-16E78E5B34E1}" type="pres">
      <dgm:prSet presAssocID="{E5CBD30A-97DB-4EA4-A1F8-9B0597BAB669}" presName="sp" presStyleCnt="0"/>
      <dgm:spPr/>
    </dgm:pt>
    <dgm:pt modelId="{51EB5009-79B2-4AC6-B9B2-B6605670A7B7}" type="pres">
      <dgm:prSet presAssocID="{D3D3FB7E-5B27-44B2-A0A9-C1EFE29049EC}" presName="composite" presStyleCnt="0"/>
      <dgm:spPr/>
    </dgm:pt>
    <dgm:pt modelId="{76FB63C3-2301-475D-BD03-1AF2B3B5CB95}" type="pres">
      <dgm:prSet presAssocID="{D3D3FB7E-5B27-44B2-A0A9-C1EFE29049E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B61A31-498A-4F62-B58D-7047249AC3FF}" type="pres">
      <dgm:prSet presAssocID="{D3D3FB7E-5B27-44B2-A0A9-C1EFE29049E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6027056-E079-4F7D-86D7-ACE82038094F}" srcId="{6E6FF32E-204B-40C9-BA5C-2BD557C94CFA}" destId="{815E88BC-964B-4F91-889D-91C3A93B628D}" srcOrd="3" destOrd="0" parTransId="{C01CEAAC-1BC5-4544-8AF7-F93CB23CB23D}" sibTransId="{E5CBD30A-97DB-4EA4-A1F8-9B0597BAB669}"/>
    <dgm:cxn modelId="{21833A1E-6D89-4FD5-9F35-9FAB9C092170}" srcId="{6E6FF32E-204B-40C9-BA5C-2BD557C94CFA}" destId="{0B90E9D4-0F50-48DC-95CA-F7AA2046B8E2}" srcOrd="2" destOrd="0" parTransId="{BD41FFD9-7817-49F9-9A3C-997EE81006D2}" sibTransId="{D214F4CC-7509-4510-9B63-9F13A09B25D9}"/>
    <dgm:cxn modelId="{C180B2E1-C67B-445F-BA5F-251A4A3C6A22}" type="presOf" srcId="{815E88BC-964B-4F91-889D-91C3A93B628D}" destId="{339AEDF1-3817-4689-BD8F-D883F75D973C}" srcOrd="0" destOrd="0" presId="urn:microsoft.com/office/officeart/2005/8/layout/chevron2"/>
    <dgm:cxn modelId="{C8CB8A27-7169-48A9-BB09-6384EB53548A}" srcId="{6E6FF32E-204B-40C9-BA5C-2BD557C94CFA}" destId="{B422AEEF-BE1F-452E-87E7-3C73D085C71A}" srcOrd="1" destOrd="0" parTransId="{F62D9938-7B32-4913-8590-5A7150D4BF89}" sibTransId="{ADAB8CF2-4037-4D28-910C-A4ECCD13E4C4}"/>
    <dgm:cxn modelId="{67062CD9-0264-4A42-904F-27D6D4ABBCE7}" srcId="{815E88BC-964B-4F91-889D-91C3A93B628D}" destId="{19FA869D-BA12-4E3D-A97D-FE0B29AF0898}" srcOrd="0" destOrd="0" parTransId="{0A68C9E6-1B47-456E-9692-229A17EE087B}" sibTransId="{FD06A7C0-A08F-4F7E-A66E-6500FAAEE4AF}"/>
    <dgm:cxn modelId="{C8CF9F31-53BB-411D-ACBE-04F2654A09AF}" type="presOf" srcId="{4C828078-34AE-4A7E-8DE0-C3D863840E8A}" destId="{2EFE9C6A-D477-4C96-8941-9DC027632750}" srcOrd="0" destOrd="0" presId="urn:microsoft.com/office/officeart/2005/8/layout/chevron2"/>
    <dgm:cxn modelId="{D28F8165-9386-4270-93C7-0FAD1F34A395}" type="presOf" srcId="{5182A217-7CE1-48B8-8416-C0034A2C3A34}" destId="{D33AB66A-AA35-407E-880B-D1285CD92555}" srcOrd="0" destOrd="1" presId="urn:microsoft.com/office/officeart/2005/8/layout/chevron2"/>
    <dgm:cxn modelId="{0A71D440-FF18-4466-BC31-D5FB8C05BD60}" srcId="{815E88BC-964B-4F91-889D-91C3A93B628D}" destId="{B5AE428B-35CE-43CB-99F9-63448B82DE3E}" srcOrd="1" destOrd="0" parTransId="{D89B1984-B2B7-4CCE-B245-4C1B8E790A8E}" sibTransId="{25291129-C27D-45C5-ABFA-FFE6C237236E}"/>
    <dgm:cxn modelId="{D4D448B1-73C5-4CCC-99BD-AC77BB0AE973}" type="presOf" srcId="{6E6FF32E-204B-40C9-BA5C-2BD557C94CFA}" destId="{0C668F39-AC1E-4407-883E-62CB7E580EE5}" srcOrd="0" destOrd="0" presId="urn:microsoft.com/office/officeart/2005/8/layout/chevron2"/>
    <dgm:cxn modelId="{51381928-6125-40DC-B6AB-A31C973BB388}" type="presOf" srcId="{AE32980E-D61E-49F5-AD28-9B9B1A9563FE}" destId="{D33AB66A-AA35-407E-880B-D1285CD92555}" srcOrd="0" destOrd="0" presId="urn:microsoft.com/office/officeart/2005/8/layout/chevron2"/>
    <dgm:cxn modelId="{2DB0129A-F9C3-40CE-95C6-458B43124139}" srcId="{0B90E9D4-0F50-48DC-95CA-F7AA2046B8E2}" destId="{DD88E094-7EB1-4EB6-AB0C-4F0FC904F430}" srcOrd="1" destOrd="0" parTransId="{56D14823-F066-4FF2-B50C-7366FFD7AD3F}" sibTransId="{BF2D065E-CE65-473C-A118-6C7A9E8D0B98}"/>
    <dgm:cxn modelId="{5E8C375D-83AC-4B91-A4BF-510810E4A90C}" type="presOf" srcId="{D3D3FB7E-5B27-44B2-A0A9-C1EFE29049EC}" destId="{76FB63C3-2301-475D-BD03-1AF2B3B5CB95}" srcOrd="0" destOrd="0" presId="urn:microsoft.com/office/officeart/2005/8/layout/chevron2"/>
    <dgm:cxn modelId="{A50BD47A-F9B7-4B7E-817F-D2185B96BBCC}" srcId="{D3D3FB7E-5B27-44B2-A0A9-C1EFE29049EC}" destId="{F9A3AF33-3092-4663-A66A-E038B31ABEB9}" srcOrd="0" destOrd="0" parTransId="{CF230C65-2833-4637-9026-3BD75F9247C6}" sibTransId="{81F63B42-024E-425C-83B6-2C36F134077E}"/>
    <dgm:cxn modelId="{43FD0350-CD1B-49A5-B8A5-6BEEEC3A5FCC}" type="presOf" srcId="{DD88E094-7EB1-4EB6-AB0C-4F0FC904F430}" destId="{E299EF91-4FBC-4381-A25A-20986FF87307}" srcOrd="0" destOrd="1" presId="urn:microsoft.com/office/officeart/2005/8/layout/chevron2"/>
    <dgm:cxn modelId="{A226098D-0B22-48A6-9FFA-1FFFB4B8EE81}" type="presOf" srcId="{0B90E9D4-0F50-48DC-95CA-F7AA2046B8E2}" destId="{5F3D730A-A02F-49A0-B0C1-3FECCCF9BC59}" srcOrd="0" destOrd="0" presId="urn:microsoft.com/office/officeart/2005/8/layout/chevron2"/>
    <dgm:cxn modelId="{681E9D97-3775-4F79-9C21-1D32D1BF8DB8}" type="presOf" srcId="{63274072-D56F-41B2-A9BF-69B595720AF0}" destId="{E299EF91-4FBC-4381-A25A-20986FF87307}" srcOrd="0" destOrd="0" presId="urn:microsoft.com/office/officeart/2005/8/layout/chevron2"/>
    <dgm:cxn modelId="{E5374A5B-3268-4E6F-89B1-DFA39A166EF1}" srcId="{B422AEEF-BE1F-452E-87E7-3C73D085C71A}" destId="{5182A217-7CE1-48B8-8416-C0034A2C3A34}" srcOrd="1" destOrd="0" parTransId="{CBE5EE18-90C9-4478-B249-DF7E8DE02711}" sibTransId="{1F6FE533-9BBB-4562-9617-738B4386B658}"/>
    <dgm:cxn modelId="{1C740840-1CA6-410E-B977-C423563BAB5F}" type="presOf" srcId="{DC2631C6-8489-4A75-B16C-36F4C01F9184}" destId="{D48BE433-8DF5-4D57-B443-C9871CDA5C3E}" srcOrd="0" destOrd="0" presId="urn:microsoft.com/office/officeart/2005/8/layout/chevron2"/>
    <dgm:cxn modelId="{8C9F08B9-475A-46B1-BDB9-E040DF8C0D7C}" type="presOf" srcId="{B5AE428B-35CE-43CB-99F9-63448B82DE3E}" destId="{B1B368CF-2B54-4C02-AA5D-65807DC75BFE}" srcOrd="0" destOrd="1" presId="urn:microsoft.com/office/officeart/2005/8/layout/chevron2"/>
    <dgm:cxn modelId="{4BAA15A8-8C63-4B56-86FF-7A33A2CC6A24}" srcId="{4C828078-34AE-4A7E-8DE0-C3D863840E8A}" destId="{DC2631C6-8489-4A75-B16C-36F4C01F9184}" srcOrd="0" destOrd="0" parTransId="{DA577567-43FF-4AF6-9A3F-FE3F99E551C1}" sibTransId="{0D870C9F-65A6-4C0A-A486-80B06930F732}"/>
    <dgm:cxn modelId="{274E6A58-3C97-4CC5-BD61-8531E48A504A}" srcId="{B422AEEF-BE1F-452E-87E7-3C73D085C71A}" destId="{AE32980E-D61E-49F5-AD28-9B9B1A9563FE}" srcOrd="0" destOrd="0" parTransId="{8529FC92-0566-4991-AD40-96F3F88C6C6D}" sibTransId="{900BBD22-B7AC-46A4-A6A4-AF3A24AA5DCA}"/>
    <dgm:cxn modelId="{D4F61442-C11F-4A0D-9713-E15EB4D2C02B}" type="presOf" srcId="{19FA869D-BA12-4E3D-A97D-FE0B29AF0898}" destId="{B1B368CF-2B54-4C02-AA5D-65807DC75BFE}" srcOrd="0" destOrd="0" presId="urn:microsoft.com/office/officeart/2005/8/layout/chevron2"/>
    <dgm:cxn modelId="{EAA995DC-5EA9-4B93-97CA-1C937A892B7F}" type="presOf" srcId="{F9A3AF33-3092-4663-A66A-E038B31ABEB9}" destId="{53B61A31-498A-4F62-B58D-7047249AC3FF}" srcOrd="0" destOrd="0" presId="urn:microsoft.com/office/officeart/2005/8/layout/chevron2"/>
    <dgm:cxn modelId="{26D02FA8-240C-4AEF-AB30-D7745C79DEE7}" srcId="{6E6FF32E-204B-40C9-BA5C-2BD557C94CFA}" destId="{4C828078-34AE-4A7E-8DE0-C3D863840E8A}" srcOrd="0" destOrd="0" parTransId="{5C8BEECD-342D-4987-B654-E307A2B5F086}" sibTransId="{8387AC4C-F051-4B1C-80AB-FD9E3212F89A}"/>
    <dgm:cxn modelId="{47386B25-0A51-4DCF-BCCE-1882AB0FCDBB}" srcId="{0B90E9D4-0F50-48DC-95CA-F7AA2046B8E2}" destId="{63274072-D56F-41B2-A9BF-69B595720AF0}" srcOrd="0" destOrd="0" parTransId="{13DBC6C1-7717-4DCC-823E-EC599346CB58}" sibTransId="{FB3F4556-7174-454E-ADCC-EAA17FD2BBD1}"/>
    <dgm:cxn modelId="{ED36C75F-D8D3-4FF5-8173-5D55BF7D0BF6}" srcId="{6E6FF32E-204B-40C9-BA5C-2BD557C94CFA}" destId="{D3D3FB7E-5B27-44B2-A0A9-C1EFE29049EC}" srcOrd="4" destOrd="0" parTransId="{18C19B6A-C33E-495E-A762-F6E63FE90867}" sibTransId="{154162FD-528C-41FF-AD79-157E4B5A6675}"/>
    <dgm:cxn modelId="{66730997-87D3-49DF-B059-E8AD18CA1FC1}" type="presOf" srcId="{B422AEEF-BE1F-452E-87E7-3C73D085C71A}" destId="{3208ED2C-2CDD-4C36-81AE-798BDB788F56}" srcOrd="0" destOrd="0" presId="urn:microsoft.com/office/officeart/2005/8/layout/chevron2"/>
    <dgm:cxn modelId="{16B61B36-23FF-401F-B460-BBFA24178C96}" type="presOf" srcId="{F09A2D09-A85A-4C9E-91B8-8B511A4241C9}" destId="{D48BE433-8DF5-4D57-B443-C9871CDA5C3E}" srcOrd="0" destOrd="1" presId="urn:microsoft.com/office/officeart/2005/8/layout/chevron2"/>
    <dgm:cxn modelId="{02A53C03-A356-478F-8C57-4A2B7D3AC2B5}" srcId="{4C828078-34AE-4A7E-8DE0-C3D863840E8A}" destId="{F09A2D09-A85A-4C9E-91B8-8B511A4241C9}" srcOrd="1" destOrd="0" parTransId="{BA097397-1583-41F4-8B87-F09A7FE9DD06}" sibTransId="{2B53DFB8-67FA-4E40-BACA-2EEBFE63A539}"/>
    <dgm:cxn modelId="{CE657D58-CAEB-48CD-A56A-253913E8FC19}" type="presParOf" srcId="{0C668F39-AC1E-4407-883E-62CB7E580EE5}" destId="{AD539CC3-52F5-4321-86B0-866B29CA634A}" srcOrd="0" destOrd="0" presId="urn:microsoft.com/office/officeart/2005/8/layout/chevron2"/>
    <dgm:cxn modelId="{C9054F8A-321B-4160-99C9-01C5F8AB809F}" type="presParOf" srcId="{AD539CC3-52F5-4321-86B0-866B29CA634A}" destId="{2EFE9C6A-D477-4C96-8941-9DC027632750}" srcOrd="0" destOrd="0" presId="urn:microsoft.com/office/officeart/2005/8/layout/chevron2"/>
    <dgm:cxn modelId="{2513BE96-6E8E-4451-8680-F5E45EBB00A5}" type="presParOf" srcId="{AD539CC3-52F5-4321-86B0-866B29CA634A}" destId="{D48BE433-8DF5-4D57-B443-C9871CDA5C3E}" srcOrd="1" destOrd="0" presId="urn:microsoft.com/office/officeart/2005/8/layout/chevron2"/>
    <dgm:cxn modelId="{83476125-867E-426F-A57F-91E6D58406FC}" type="presParOf" srcId="{0C668F39-AC1E-4407-883E-62CB7E580EE5}" destId="{4D4C0B69-E603-42E1-9AF6-4F889375FE83}" srcOrd="1" destOrd="0" presId="urn:microsoft.com/office/officeart/2005/8/layout/chevron2"/>
    <dgm:cxn modelId="{390B6862-3857-4F68-B94E-5F5973C6A539}" type="presParOf" srcId="{0C668F39-AC1E-4407-883E-62CB7E580EE5}" destId="{4705C583-02FF-4E3D-B3D9-F999F29E8252}" srcOrd="2" destOrd="0" presId="urn:microsoft.com/office/officeart/2005/8/layout/chevron2"/>
    <dgm:cxn modelId="{6EE613A8-45A5-4999-AC25-DD9371585350}" type="presParOf" srcId="{4705C583-02FF-4E3D-B3D9-F999F29E8252}" destId="{3208ED2C-2CDD-4C36-81AE-798BDB788F56}" srcOrd="0" destOrd="0" presId="urn:microsoft.com/office/officeart/2005/8/layout/chevron2"/>
    <dgm:cxn modelId="{F4732B9F-596E-42D8-A470-B230FCD11FC6}" type="presParOf" srcId="{4705C583-02FF-4E3D-B3D9-F999F29E8252}" destId="{D33AB66A-AA35-407E-880B-D1285CD92555}" srcOrd="1" destOrd="0" presId="urn:microsoft.com/office/officeart/2005/8/layout/chevron2"/>
    <dgm:cxn modelId="{617B7789-62BC-40F0-A930-CEDDF2A069DE}" type="presParOf" srcId="{0C668F39-AC1E-4407-883E-62CB7E580EE5}" destId="{2B2C8800-A49F-4D96-9A49-8A23D3475AAC}" srcOrd="3" destOrd="0" presId="urn:microsoft.com/office/officeart/2005/8/layout/chevron2"/>
    <dgm:cxn modelId="{95DC88D7-D630-4979-9585-3F75160A8673}" type="presParOf" srcId="{0C668F39-AC1E-4407-883E-62CB7E580EE5}" destId="{E7BD9305-A9B9-4B1B-8152-CEF69A31D018}" srcOrd="4" destOrd="0" presId="urn:microsoft.com/office/officeart/2005/8/layout/chevron2"/>
    <dgm:cxn modelId="{2AE1D9DF-B4F4-4974-9013-1D89B3FD79DB}" type="presParOf" srcId="{E7BD9305-A9B9-4B1B-8152-CEF69A31D018}" destId="{5F3D730A-A02F-49A0-B0C1-3FECCCF9BC59}" srcOrd="0" destOrd="0" presId="urn:microsoft.com/office/officeart/2005/8/layout/chevron2"/>
    <dgm:cxn modelId="{1135A42D-FA5D-44A0-8907-520B1EA169B6}" type="presParOf" srcId="{E7BD9305-A9B9-4B1B-8152-CEF69A31D018}" destId="{E299EF91-4FBC-4381-A25A-20986FF87307}" srcOrd="1" destOrd="0" presId="urn:microsoft.com/office/officeart/2005/8/layout/chevron2"/>
    <dgm:cxn modelId="{558EF8AE-00CF-43AE-99E2-1FAAE075DBE2}" type="presParOf" srcId="{0C668F39-AC1E-4407-883E-62CB7E580EE5}" destId="{C3665BA9-6865-4F36-9A25-56ECBB3229C5}" srcOrd="5" destOrd="0" presId="urn:microsoft.com/office/officeart/2005/8/layout/chevron2"/>
    <dgm:cxn modelId="{A156F398-B01B-4A72-A330-6CEA2974A0FD}" type="presParOf" srcId="{0C668F39-AC1E-4407-883E-62CB7E580EE5}" destId="{10017867-0A11-4120-8CFE-6C00DDFEBC76}" srcOrd="6" destOrd="0" presId="urn:microsoft.com/office/officeart/2005/8/layout/chevron2"/>
    <dgm:cxn modelId="{6319ABC3-0718-4909-BCAA-76F8B73F0CC6}" type="presParOf" srcId="{10017867-0A11-4120-8CFE-6C00DDFEBC76}" destId="{339AEDF1-3817-4689-BD8F-D883F75D973C}" srcOrd="0" destOrd="0" presId="urn:microsoft.com/office/officeart/2005/8/layout/chevron2"/>
    <dgm:cxn modelId="{35ABFD0A-B8A5-474D-9C86-012D7C02FAA0}" type="presParOf" srcId="{10017867-0A11-4120-8CFE-6C00DDFEBC76}" destId="{B1B368CF-2B54-4C02-AA5D-65807DC75BFE}" srcOrd="1" destOrd="0" presId="urn:microsoft.com/office/officeart/2005/8/layout/chevron2"/>
    <dgm:cxn modelId="{270D343B-9DB3-4F1A-83CA-4B7211BCDD54}" type="presParOf" srcId="{0C668F39-AC1E-4407-883E-62CB7E580EE5}" destId="{AA9423DD-145B-4E05-A55B-16E78E5B34E1}" srcOrd="7" destOrd="0" presId="urn:microsoft.com/office/officeart/2005/8/layout/chevron2"/>
    <dgm:cxn modelId="{2CAD8481-6912-4829-A7A3-9F63B8870AE3}" type="presParOf" srcId="{0C668F39-AC1E-4407-883E-62CB7E580EE5}" destId="{51EB5009-79B2-4AC6-B9B2-B6605670A7B7}" srcOrd="8" destOrd="0" presId="urn:microsoft.com/office/officeart/2005/8/layout/chevron2"/>
    <dgm:cxn modelId="{9CE5346C-D77D-48D6-9847-F3FB0DD48835}" type="presParOf" srcId="{51EB5009-79B2-4AC6-B9B2-B6605670A7B7}" destId="{76FB63C3-2301-475D-BD03-1AF2B3B5CB95}" srcOrd="0" destOrd="0" presId="urn:microsoft.com/office/officeart/2005/8/layout/chevron2"/>
    <dgm:cxn modelId="{1E5129BF-6AB6-47A9-ABD5-058532FDDF3E}" type="presParOf" srcId="{51EB5009-79B2-4AC6-B9B2-B6605670A7B7}" destId="{53B61A31-498A-4F62-B58D-7047249AC3F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6FF32E-204B-40C9-BA5C-2BD557C94CF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C828078-34AE-4A7E-8DE0-C3D863840E8A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</a:rPr>
            <a:t>데이터 수집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5C8BEECD-342D-4987-B654-E307A2B5F086}" type="parTrans" cxnId="{26D02FA8-240C-4AEF-AB30-D7745C79DEE7}">
      <dgm:prSet/>
      <dgm:spPr/>
      <dgm:t>
        <a:bodyPr/>
        <a:lstStyle/>
        <a:p>
          <a:pPr latinLnBrk="1"/>
          <a:endParaRPr lang="ko-KR" altLang="en-US"/>
        </a:p>
      </dgm:t>
    </dgm:pt>
    <dgm:pt modelId="{8387AC4C-F051-4B1C-80AB-FD9E3212F89A}" type="sibTrans" cxnId="{26D02FA8-240C-4AEF-AB30-D7745C79DEE7}">
      <dgm:prSet/>
      <dgm:spPr/>
      <dgm:t>
        <a:bodyPr/>
        <a:lstStyle/>
        <a:p>
          <a:pPr latinLnBrk="1"/>
          <a:endParaRPr lang="ko-KR" altLang="en-US"/>
        </a:p>
      </dgm:t>
    </dgm:pt>
    <dgm:pt modelId="{DC2631C6-8489-4A75-B16C-36F4C01F9184}">
      <dgm:prSet phldrT="[텍스트]"/>
      <dgm:spPr/>
      <dgm:t>
        <a:bodyPr/>
        <a:lstStyle/>
        <a:p>
          <a:pPr latinLnBrk="1"/>
          <a:r>
            <a:rPr lang="ko-KR" altLang="en-US" dirty="0" smtClean="0"/>
            <a:t>웹</a:t>
          </a:r>
          <a:r>
            <a:rPr lang="en-US" altLang="ko-KR" dirty="0" smtClean="0"/>
            <a:t>, SNS </a:t>
          </a:r>
          <a:r>
            <a:rPr lang="ko-KR" altLang="en-US" dirty="0" smtClean="0"/>
            <a:t>등에서 분석에 필요한 데이터를 수집</a:t>
          </a:r>
          <a:endParaRPr lang="ko-KR" altLang="en-US" dirty="0"/>
        </a:p>
      </dgm:t>
    </dgm:pt>
    <dgm:pt modelId="{DA577567-43FF-4AF6-9A3F-FE3F99E551C1}" type="parTrans" cxnId="{4BAA15A8-8C63-4B56-86FF-7A33A2CC6A24}">
      <dgm:prSet/>
      <dgm:spPr/>
      <dgm:t>
        <a:bodyPr/>
        <a:lstStyle/>
        <a:p>
          <a:pPr latinLnBrk="1"/>
          <a:endParaRPr lang="ko-KR" altLang="en-US"/>
        </a:p>
      </dgm:t>
    </dgm:pt>
    <dgm:pt modelId="{0D870C9F-65A6-4C0A-A486-80B06930F732}" type="sibTrans" cxnId="{4BAA15A8-8C63-4B56-86FF-7A33A2CC6A24}">
      <dgm:prSet/>
      <dgm:spPr/>
      <dgm:t>
        <a:bodyPr/>
        <a:lstStyle/>
        <a:p>
          <a:pPr latinLnBrk="1"/>
          <a:endParaRPr lang="ko-KR" altLang="en-US"/>
        </a:p>
      </dgm:t>
    </dgm:pt>
    <dgm:pt modelId="{F09A2D09-A85A-4C9E-91B8-8B511A4241C9}">
      <dgm:prSet phldrT="[텍스트]"/>
      <dgm:spPr/>
      <dgm:t>
        <a:bodyPr/>
        <a:lstStyle/>
        <a:p>
          <a:pPr latinLnBrk="1"/>
          <a:r>
            <a:rPr lang="ko-KR" altLang="en-US" dirty="0" smtClean="0"/>
            <a:t>이미 데이터가 있을 경우 생략 가능</a:t>
          </a:r>
          <a:endParaRPr lang="ko-KR" altLang="en-US" dirty="0"/>
        </a:p>
      </dgm:t>
    </dgm:pt>
    <dgm:pt modelId="{BA097397-1583-41F4-8B87-F09A7FE9DD06}" type="parTrans" cxnId="{02A53C03-A356-478F-8C57-4A2B7D3AC2B5}">
      <dgm:prSet/>
      <dgm:spPr/>
      <dgm:t>
        <a:bodyPr/>
        <a:lstStyle/>
        <a:p>
          <a:pPr latinLnBrk="1"/>
          <a:endParaRPr lang="ko-KR" altLang="en-US"/>
        </a:p>
      </dgm:t>
    </dgm:pt>
    <dgm:pt modelId="{2B53DFB8-67FA-4E40-BACA-2EEBFE63A539}" type="sibTrans" cxnId="{02A53C03-A356-478F-8C57-4A2B7D3AC2B5}">
      <dgm:prSet/>
      <dgm:spPr/>
      <dgm:t>
        <a:bodyPr/>
        <a:lstStyle/>
        <a:p>
          <a:pPr latinLnBrk="1"/>
          <a:endParaRPr lang="ko-KR" altLang="en-US"/>
        </a:p>
      </dgm:t>
    </dgm:pt>
    <dgm:pt modelId="{B422AEEF-BE1F-452E-87E7-3C73D085C71A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</a:rPr>
            <a:t>데이터 전처리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F62D9938-7B32-4913-8590-5A7150D4BF89}" type="parTrans" cxnId="{C8CB8A27-7169-48A9-BB09-6384EB53548A}">
      <dgm:prSet/>
      <dgm:spPr/>
      <dgm:t>
        <a:bodyPr/>
        <a:lstStyle/>
        <a:p>
          <a:pPr latinLnBrk="1"/>
          <a:endParaRPr lang="ko-KR" altLang="en-US"/>
        </a:p>
      </dgm:t>
    </dgm:pt>
    <dgm:pt modelId="{ADAB8CF2-4037-4D28-910C-A4ECCD13E4C4}" type="sibTrans" cxnId="{C8CB8A27-7169-48A9-BB09-6384EB53548A}">
      <dgm:prSet/>
      <dgm:spPr/>
      <dgm:t>
        <a:bodyPr/>
        <a:lstStyle/>
        <a:p>
          <a:pPr latinLnBrk="1"/>
          <a:endParaRPr lang="ko-KR" altLang="en-US"/>
        </a:p>
      </dgm:t>
    </dgm:pt>
    <dgm:pt modelId="{AE32980E-D61E-49F5-AD28-9B9B1A9563FE}">
      <dgm:prSet phldrT="[텍스트]"/>
      <dgm:spPr/>
      <dgm:t>
        <a:bodyPr/>
        <a:lstStyle/>
        <a:p>
          <a:pPr latinLnBrk="1"/>
          <a:r>
            <a:rPr lang="ko-KR" altLang="en-US" dirty="0" smtClean="0"/>
            <a:t>자연어를 기계가 이해할 수 있는 기계어로 번역</a:t>
          </a:r>
          <a:endParaRPr lang="ko-KR" altLang="en-US" dirty="0"/>
        </a:p>
      </dgm:t>
    </dgm:pt>
    <dgm:pt modelId="{8529FC92-0566-4991-AD40-96F3F88C6C6D}" type="parTrans" cxnId="{274E6A58-3C97-4CC5-BD61-8531E48A504A}">
      <dgm:prSet/>
      <dgm:spPr/>
      <dgm:t>
        <a:bodyPr/>
        <a:lstStyle/>
        <a:p>
          <a:pPr latinLnBrk="1"/>
          <a:endParaRPr lang="ko-KR" altLang="en-US"/>
        </a:p>
      </dgm:t>
    </dgm:pt>
    <dgm:pt modelId="{900BBD22-B7AC-46A4-A6A4-AF3A24AA5DCA}" type="sibTrans" cxnId="{274E6A58-3C97-4CC5-BD61-8531E48A504A}">
      <dgm:prSet/>
      <dgm:spPr/>
      <dgm:t>
        <a:bodyPr/>
        <a:lstStyle/>
        <a:p>
          <a:pPr latinLnBrk="1"/>
          <a:endParaRPr lang="ko-KR" altLang="en-US"/>
        </a:p>
      </dgm:t>
    </dgm:pt>
    <dgm:pt modelId="{0B90E9D4-0F50-48DC-95CA-F7AA2046B8E2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</a:rPr>
            <a:t>데이터 탐색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BD41FFD9-7817-49F9-9A3C-997EE81006D2}" type="parTrans" cxnId="{21833A1E-6D89-4FD5-9F35-9FAB9C092170}">
      <dgm:prSet/>
      <dgm:spPr/>
      <dgm:t>
        <a:bodyPr/>
        <a:lstStyle/>
        <a:p>
          <a:pPr latinLnBrk="1"/>
          <a:endParaRPr lang="ko-KR" altLang="en-US"/>
        </a:p>
      </dgm:t>
    </dgm:pt>
    <dgm:pt modelId="{D214F4CC-7509-4510-9B63-9F13A09B25D9}" type="sibTrans" cxnId="{21833A1E-6D89-4FD5-9F35-9FAB9C092170}">
      <dgm:prSet/>
      <dgm:spPr/>
      <dgm:t>
        <a:bodyPr/>
        <a:lstStyle/>
        <a:p>
          <a:pPr latinLnBrk="1"/>
          <a:endParaRPr lang="ko-KR" altLang="en-US"/>
        </a:p>
      </dgm:t>
    </dgm:pt>
    <dgm:pt modelId="{63274072-D56F-41B2-A9BF-69B595720AF0}">
      <dgm:prSet phldrT="[텍스트]"/>
      <dgm:spPr/>
      <dgm:t>
        <a:bodyPr/>
        <a:lstStyle/>
        <a:p>
          <a:pPr latinLnBrk="1"/>
          <a:r>
            <a:rPr lang="ko-KR" altLang="en-US" dirty="0" smtClean="0"/>
            <a:t>분석의 방향성을 제시하기 위해 </a:t>
          </a:r>
          <a:r>
            <a:rPr lang="ko-KR" altLang="en-US" dirty="0" err="1" smtClean="0"/>
            <a:t>전처리한</a:t>
          </a:r>
          <a:r>
            <a:rPr lang="ko-KR" altLang="en-US" dirty="0" smtClean="0"/>
            <a:t> 데이터를 탐색</a:t>
          </a:r>
          <a:endParaRPr lang="ko-KR" altLang="en-US" dirty="0"/>
        </a:p>
      </dgm:t>
    </dgm:pt>
    <dgm:pt modelId="{13DBC6C1-7717-4DCC-823E-EC599346CB58}" type="parTrans" cxnId="{47386B25-0A51-4DCF-BCCE-1882AB0FCDBB}">
      <dgm:prSet/>
      <dgm:spPr/>
      <dgm:t>
        <a:bodyPr/>
        <a:lstStyle/>
        <a:p>
          <a:pPr latinLnBrk="1"/>
          <a:endParaRPr lang="ko-KR" altLang="en-US"/>
        </a:p>
      </dgm:t>
    </dgm:pt>
    <dgm:pt modelId="{FB3F4556-7174-454E-ADCC-EAA17FD2BBD1}" type="sibTrans" cxnId="{47386B25-0A51-4DCF-BCCE-1882AB0FCDBB}">
      <dgm:prSet/>
      <dgm:spPr/>
      <dgm:t>
        <a:bodyPr/>
        <a:lstStyle/>
        <a:p>
          <a:pPr latinLnBrk="1"/>
          <a:endParaRPr lang="ko-KR" altLang="en-US"/>
        </a:p>
      </dgm:t>
    </dgm:pt>
    <dgm:pt modelId="{DD88E094-7EB1-4EB6-AB0C-4F0FC904F430}">
      <dgm:prSet phldrT="[텍스트]"/>
      <dgm:spPr/>
      <dgm:t>
        <a:bodyPr/>
        <a:lstStyle/>
        <a:p>
          <a:pPr latinLnBrk="1"/>
          <a:r>
            <a:rPr lang="ko-KR" altLang="en-US" dirty="0" smtClean="0"/>
            <a:t>일반적으로 빈도</a:t>
          </a:r>
          <a:r>
            <a:rPr lang="en-US" altLang="ko-KR" dirty="0" smtClean="0"/>
            <a:t>(frequency)</a:t>
          </a:r>
          <a:r>
            <a:rPr lang="ko-KR" altLang="en-US" dirty="0" smtClean="0"/>
            <a:t>를 기반으로 탐색</a:t>
          </a:r>
          <a:endParaRPr lang="ko-KR" altLang="en-US" dirty="0"/>
        </a:p>
      </dgm:t>
    </dgm:pt>
    <dgm:pt modelId="{56D14823-F066-4FF2-B50C-7366FFD7AD3F}" type="parTrans" cxnId="{2DB0129A-F9C3-40CE-95C6-458B43124139}">
      <dgm:prSet/>
      <dgm:spPr/>
      <dgm:t>
        <a:bodyPr/>
        <a:lstStyle/>
        <a:p>
          <a:pPr latinLnBrk="1"/>
          <a:endParaRPr lang="ko-KR" altLang="en-US"/>
        </a:p>
      </dgm:t>
    </dgm:pt>
    <dgm:pt modelId="{BF2D065E-CE65-473C-A118-6C7A9E8D0B98}" type="sibTrans" cxnId="{2DB0129A-F9C3-40CE-95C6-458B43124139}">
      <dgm:prSet/>
      <dgm:spPr/>
      <dgm:t>
        <a:bodyPr/>
        <a:lstStyle/>
        <a:p>
          <a:pPr latinLnBrk="1"/>
          <a:endParaRPr lang="ko-KR" altLang="en-US"/>
        </a:p>
      </dgm:t>
    </dgm:pt>
    <dgm:pt modelId="{815E88BC-964B-4F91-889D-91C3A93B628D}">
      <dgm:prSet phldrT="[텍스트]" custT="1"/>
      <dgm:spPr/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</a:rPr>
            <a:t>데이터 분석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C01CEAAC-1BC5-4544-8AF7-F93CB23CB23D}" type="parTrans" cxnId="{06027056-E079-4F7D-86D7-ACE82038094F}">
      <dgm:prSet/>
      <dgm:spPr/>
      <dgm:t>
        <a:bodyPr/>
        <a:lstStyle/>
        <a:p>
          <a:pPr latinLnBrk="1"/>
          <a:endParaRPr lang="ko-KR" altLang="en-US"/>
        </a:p>
      </dgm:t>
    </dgm:pt>
    <dgm:pt modelId="{E5CBD30A-97DB-4EA4-A1F8-9B0597BAB669}" type="sibTrans" cxnId="{06027056-E079-4F7D-86D7-ACE82038094F}">
      <dgm:prSet/>
      <dgm:spPr/>
      <dgm:t>
        <a:bodyPr/>
        <a:lstStyle/>
        <a:p>
          <a:pPr latinLnBrk="1"/>
          <a:endParaRPr lang="ko-KR" altLang="en-US"/>
        </a:p>
      </dgm:t>
    </dgm:pt>
    <dgm:pt modelId="{D3D3FB7E-5B27-44B2-A0A9-C1EFE29049EC}">
      <dgm:prSet phldrT="[텍스트]" custT="1"/>
      <dgm:spPr/>
      <dgm:t>
        <a:bodyPr/>
        <a:lstStyle/>
        <a:p>
          <a:pPr latinLnBrk="1"/>
          <a:r>
            <a:rPr lang="ko-KR" altLang="en-US" sz="1400" b="1" dirty="0" err="1" smtClean="0">
              <a:solidFill>
                <a:schemeClr val="tx1"/>
              </a:solidFill>
            </a:rPr>
            <a:t>인사이트</a:t>
          </a:r>
          <a:r>
            <a:rPr lang="ko-KR" altLang="en-US" sz="1400" b="1" dirty="0" smtClean="0">
              <a:solidFill>
                <a:schemeClr val="tx1"/>
              </a:solidFill>
            </a:rPr>
            <a:t> 추출</a:t>
          </a:r>
          <a:endParaRPr lang="ko-KR" altLang="en-US" sz="1400" b="1" dirty="0">
            <a:solidFill>
              <a:schemeClr val="tx1"/>
            </a:solidFill>
          </a:endParaRPr>
        </a:p>
      </dgm:t>
    </dgm:pt>
    <dgm:pt modelId="{18C19B6A-C33E-495E-A762-F6E63FE90867}" type="parTrans" cxnId="{ED36C75F-D8D3-4FF5-8173-5D55BF7D0BF6}">
      <dgm:prSet/>
      <dgm:spPr/>
      <dgm:t>
        <a:bodyPr/>
        <a:lstStyle/>
        <a:p>
          <a:pPr latinLnBrk="1"/>
          <a:endParaRPr lang="ko-KR" altLang="en-US"/>
        </a:p>
      </dgm:t>
    </dgm:pt>
    <dgm:pt modelId="{154162FD-528C-41FF-AD79-157E4B5A6675}" type="sibTrans" cxnId="{ED36C75F-D8D3-4FF5-8173-5D55BF7D0BF6}">
      <dgm:prSet/>
      <dgm:spPr/>
      <dgm:t>
        <a:bodyPr/>
        <a:lstStyle/>
        <a:p>
          <a:pPr latinLnBrk="1"/>
          <a:endParaRPr lang="ko-KR" altLang="en-US"/>
        </a:p>
      </dgm:t>
    </dgm:pt>
    <dgm:pt modelId="{5182A217-7CE1-48B8-8416-C0034A2C3A34}">
      <dgm:prSet phldrT="[텍스트]"/>
      <dgm:spPr/>
      <dgm:t>
        <a:bodyPr/>
        <a:lstStyle/>
        <a:p>
          <a:pPr latinLnBrk="1"/>
          <a:r>
            <a:rPr lang="en-US" altLang="ko-KR" dirty="0" smtClean="0"/>
            <a:t>Tokenization, POS tagging(</a:t>
          </a:r>
          <a:r>
            <a:rPr lang="ko-KR" altLang="en-US" dirty="0" smtClean="0"/>
            <a:t>형태소 분석</a:t>
          </a:r>
          <a:r>
            <a:rPr lang="en-US" altLang="ko-KR" dirty="0" smtClean="0"/>
            <a:t>), Pruning </a:t>
          </a:r>
          <a:r>
            <a:rPr lang="ko-KR" altLang="en-US" dirty="0" smtClean="0"/>
            <a:t>등</a:t>
          </a:r>
          <a:endParaRPr lang="ko-KR" altLang="en-US" dirty="0"/>
        </a:p>
      </dgm:t>
    </dgm:pt>
    <dgm:pt modelId="{CBE5EE18-90C9-4478-B249-DF7E8DE02711}" type="parTrans" cxnId="{E5374A5B-3268-4E6F-89B1-DFA39A166EF1}">
      <dgm:prSet/>
      <dgm:spPr/>
      <dgm:t>
        <a:bodyPr/>
        <a:lstStyle/>
        <a:p>
          <a:pPr latinLnBrk="1"/>
          <a:endParaRPr lang="ko-KR" altLang="en-US"/>
        </a:p>
      </dgm:t>
    </dgm:pt>
    <dgm:pt modelId="{1F6FE533-9BBB-4562-9617-738B4386B658}" type="sibTrans" cxnId="{E5374A5B-3268-4E6F-89B1-DFA39A166EF1}">
      <dgm:prSet/>
      <dgm:spPr/>
      <dgm:t>
        <a:bodyPr/>
        <a:lstStyle/>
        <a:p>
          <a:pPr latinLnBrk="1"/>
          <a:endParaRPr lang="ko-KR" altLang="en-US"/>
        </a:p>
      </dgm:t>
    </dgm:pt>
    <dgm:pt modelId="{19FA869D-BA12-4E3D-A97D-FE0B29AF0898}">
      <dgm:prSet phldrT="[텍스트]"/>
      <dgm:spPr/>
      <dgm:t>
        <a:bodyPr/>
        <a:lstStyle/>
        <a:p>
          <a:pPr latinLnBrk="1"/>
          <a:r>
            <a:rPr lang="ko-KR" altLang="en-US" dirty="0" smtClean="0"/>
            <a:t>텍스트 데이터를 통해 유의미한 정보를 추출하는 분석 실시</a:t>
          </a:r>
          <a:endParaRPr lang="ko-KR" altLang="en-US" dirty="0"/>
        </a:p>
      </dgm:t>
    </dgm:pt>
    <dgm:pt modelId="{0A68C9E6-1B47-456E-9692-229A17EE087B}" type="parTrans" cxnId="{67062CD9-0264-4A42-904F-27D6D4ABBCE7}">
      <dgm:prSet/>
      <dgm:spPr/>
      <dgm:t>
        <a:bodyPr/>
        <a:lstStyle/>
        <a:p>
          <a:pPr latinLnBrk="1"/>
          <a:endParaRPr lang="ko-KR" altLang="en-US"/>
        </a:p>
      </dgm:t>
    </dgm:pt>
    <dgm:pt modelId="{FD06A7C0-A08F-4F7E-A66E-6500FAAEE4AF}" type="sibTrans" cxnId="{67062CD9-0264-4A42-904F-27D6D4ABBCE7}">
      <dgm:prSet/>
      <dgm:spPr/>
      <dgm:t>
        <a:bodyPr/>
        <a:lstStyle/>
        <a:p>
          <a:pPr latinLnBrk="1"/>
          <a:endParaRPr lang="ko-KR" altLang="en-US"/>
        </a:p>
      </dgm:t>
    </dgm:pt>
    <dgm:pt modelId="{B5AE428B-35CE-43CB-99F9-63448B82DE3E}">
      <dgm:prSet phldrT="[텍스트]"/>
      <dgm:spPr/>
      <dgm:t>
        <a:bodyPr/>
        <a:lstStyle/>
        <a:p>
          <a:pPr latinLnBrk="1"/>
          <a:r>
            <a:rPr lang="ko-KR" altLang="en-US" dirty="0" smtClean="0"/>
            <a:t>감정분석</a:t>
          </a:r>
          <a:r>
            <a:rPr lang="en-US" altLang="ko-KR" dirty="0" smtClean="0"/>
            <a:t>, </a:t>
          </a:r>
          <a:r>
            <a:rPr lang="ko-KR" altLang="en-US" dirty="0" smtClean="0"/>
            <a:t>토픽 모델</a:t>
          </a:r>
          <a:r>
            <a:rPr lang="en-US" altLang="ko-KR" dirty="0" smtClean="0"/>
            <a:t>, </a:t>
          </a:r>
          <a:r>
            <a:rPr lang="ko-KR" altLang="en-US" dirty="0" smtClean="0"/>
            <a:t>머신 러닝 등</a:t>
          </a:r>
          <a:endParaRPr lang="ko-KR" altLang="en-US" dirty="0"/>
        </a:p>
      </dgm:t>
    </dgm:pt>
    <dgm:pt modelId="{D89B1984-B2B7-4CCE-B245-4C1B8E790A8E}" type="parTrans" cxnId="{0A71D440-FF18-4466-BC31-D5FB8C05BD60}">
      <dgm:prSet/>
      <dgm:spPr/>
      <dgm:t>
        <a:bodyPr/>
        <a:lstStyle/>
        <a:p>
          <a:pPr latinLnBrk="1"/>
          <a:endParaRPr lang="ko-KR" altLang="en-US"/>
        </a:p>
      </dgm:t>
    </dgm:pt>
    <dgm:pt modelId="{25291129-C27D-45C5-ABFA-FFE6C237236E}" type="sibTrans" cxnId="{0A71D440-FF18-4466-BC31-D5FB8C05BD60}">
      <dgm:prSet/>
      <dgm:spPr/>
      <dgm:t>
        <a:bodyPr/>
        <a:lstStyle/>
        <a:p>
          <a:pPr latinLnBrk="1"/>
          <a:endParaRPr lang="ko-KR" altLang="en-US"/>
        </a:p>
      </dgm:t>
    </dgm:pt>
    <dgm:pt modelId="{F9A3AF33-3092-4663-A66A-E038B31ABEB9}">
      <dgm:prSet phldrT="[텍스트]"/>
      <dgm:spPr/>
      <dgm:t>
        <a:bodyPr/>
        <a:lstStyle/>
        <a:p>
          <a:pPr latinLnBrk="1"/>
          <a:r>
            <a:rPr lang="ko-KR" altLang="en-US" dirty="0" smtClean="0"/>
            <a:t>경영 환경에서 효과적인 의사 결정에 도움을 줄 수 있는 </a:t>
          </a:r>
          <a:r>
            <a:rPr lang="ko-KR" altLang="en-US" dirty="0" err="1" smtClean="0"/>
            <a:t>인사이트</a:t>
          </a:r>
          <a:r>
            <a:rPr lang="ko-KR" altLang="en-US" dirty="0" smtClean="0"/>
            <a:t> 추출</a:t>
          </a:r>
          <a:endParaRPr lang="ko-KR" altLang="en-US" dirty="0"/>
        </a:p>
      </dgm:t>
    </dgm:pt>
    <dgm:pt modelId="{CF230C65-2833-4637-9026-3BD75F9247C6}" type="parTrans" cxnId="{A50BD47A-F9B7-4B7E-817F-D2185B96BBCC}">
      <dgm:prSet/>
      <dgm:spPr/>
      <dgm:t>
        <a:bodyPr/>
        <a:lstStyle/>
        <a:p>
          <a:pPr latinLnBrk="1"/>
          <a:endParaRPr lang="ko-KR" altLang="en-US"/>
        </a:p>
      </dgm:t>
    </dgm:pt>
    <dgm:pt modelId="{81F63B42-024E-425C-83B6-2C36F134077E}" type="sibTrans" cxnId="{A50BD47A-F9B7-4B7E-817F-D2185B96BBCC}">
      <dgm:prSet/>
      <dgm:spPr/>
      <dgm:t>
        <a:bodyPr/>
        <a:lstStyle/>
        <a:p>
          <a:pPr latinLnBrk="1"/>
          <a:endParaRPr lang="ko-KR" altLang="en-US"/>
        </a:p>
      </dgm:t>
    </dgm:pt>
    <dgm:pt modelId="{0C668F39-AC1E-4407-883E-62CB7E580EE5}" type="pres">
      <dgm:prSet presAssocID="{6E6FF32E-204B-40C9-BA5C-2BD557C94CF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539CC3-52F5-4321-86B0-866B29CA634A}" type="pres">
      <dgm:prSet presAssocID="{4C828078-34AE-4A7E-8DE0-C3D863840E8A}" presName="composite" presStyleCnt="0"/>
      <dgm:spPr/>
    </dgm:pt>
    <dgm:pt modelId="{2EFE9C6A-D477-4C96-8941-9DC027632750}" type="pres">
      <dgm:prSet presAssocID="{4C828078-34AE-4A7E-8DE0-C3D863840E8A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8BE433-8DF5-4D57-B443-C9871CDA5C3E}" type="pres">
      <dgm:prSet presAssocID="{4C828078-34AE-4A7E-8DE0-C3D863840E8A}" presName="descendantText" presStyleLbl="alignAcc1" presStyleIdx="0" presStyleCnt="5" custLinFactNeighborX="0" custLinFactNeighborY="-1708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4C0B69-E603-42E1-9AF6-4F889375FE83}" type="pres">
      <dgm:prSet presAssocID="{8387AC4C-F051-4B1C-80AB-FD9E3212F89A}" presName="sp" presStyleCnt="0"/>
      <dgm:spPr/>
    </dgm:pt>
    <dgm:pt modelId="{4705C583-02FF-4E3D-B3D9-F999F29E8252}" type="pres">
      <dgm:prSet presAssocID="{B422AEEF-BE1F-452E-87E7-3C73D085C71A}" presName="composite" presStyleCnt="0"/>
      <dgm:spPr/>
    </dgm:pt>
    <dgm:pt modelId="{3208ED2C-2CDD-4C36-81AE-798BDB788F56}" type="pres">
      <dgm:prSet presAssocID="{B422AEEF-BE1F-452E-87E7-3C73D085C71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3AB66A-AA35-407E-880B-D1285CD92555}" type="pres">
      <dgm:prSet presAssocID="{B422AEEF-BE1F-452E-87E7-3C73D085C71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2C8800-A49F-4D96-9A49-8A23D3475AAC}" type="pres">
      <dgm:prSet presAssocID="{ADAB8CF2-4037-4D28-910C-A4ECCD13E4C4}" presName="sp" presStyleCnt="0"/>
      <dgm:spPr/>
    </dgm:pt>
    <dgm:pt modelId="{E7BD9305-A9B9-4B1B-8152-CEF69A31D018}" type="pres">
      <dgm:prSet presAssocID="{0B90E9D4-0F50-48DC-95CA-F7AA2046B8E2}" presName="composite" presStyleCnt="0"/>
      <dgm:spPr/>
    </dgm:pt>
    <dgm:pt modelId="{5F3D730A-A02F-49A0-B0C1-3FECCCF9BC59}" type="pres">
      <dgm:prSet presAssocID="{0B90E9D4-0F50-48DC-95CA-F7AA2046B8E2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99EF91-4FBC-4381-A25A-20986FF87307}" type="pres">
      <dgm:prSet presAssocID="{0B90E9D4-0F50-48DC-95CA-F7AA2046B8E2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665BA9-6865-4F36-9A25-56ECBB3229C5}" type="pres">
      <dgm:prSet presAssocID="{D214F4CC-7509-4510-9B63-9F13A09B25D9}" presName="sp" presStyleCnt="0"/>
      <dgm:spPr/>
    </dgm:pt>
    <dgm:pt modelId="{10017867-0A11-4120-8CFE-6C00DDFEBC76}" type="pres">
      <dgm:prSet presAssocID="{815E88BC-964B-4F91-889D-91C3A93B628D}" presName="composite" presStyleCnt="0"/>
      <dgm:spPr/>
    </dgm:pt>
    <dgm:pt modelId="{339AEDF1-3817-4689-BD8F-D883F75D973C}" type="pres">
      <dgm:prSet presAssocID="{815E88BC-964B-4F91-889D-91C3A93B628D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B368CF-2B54-4C02-AA5D-65807DC75BFE}" type="pres">
      <dgm:prSet presAssocID="{815E88BC-964B-4F91-889D-91C3A93B628D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9423DD-145B-4E05-A55B-16E78E5B34E1}" type="pres">
      <dgm:prSet presAssocID="{E5CBD30A-97DB-4EA4-A1F8-9B0597BAB669}" presName="sp" presStyleCnt="0"/>
      <dgm:spPr/>
    </dgm:pt>
    <dgm:pt modelId="{51EB5009-79B2-4AC6-B9B2-B6605670A7B7}" type="pres">
      <dgm:prSet presAssocID="{D3D3FB7E-5B27-44B2-A0A9-C1EFE29049EC}" presName="composite" presStyleCnt="0"/>
      <dgm:spPr/>
    </dgm:pt>
    <dgm:pt modelId="{76FB63C3-2301-475D-BD03-1AF2B3B5CB95}" type="pres">
      <dgm:prSet presAssocID="{D3D3FB7E-5B27-44B2-A0A9-C1EFE29049E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B61A31-498A-4F62-B58D-7047249AC3FF}" type="pres">
      <dgm:prSet presAssocID="{D3D3FB7E-5B27-44B2-A0A9-C1EFE29049E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6027056-E079-4F7D-86D7-ACE82038094F}" srcId="{6E6FF32E-204B-40C9-BA5C-2BD557C94CFA}" destId="{815E88BC-964B-4F91-889D-91C3A93B628D}" srcOrd="3" destOrd="0" parTransId="{C01CEAAC-1BC5-4544-8AF7-F93CB23CB23D}" sibTransId="{E5CBD30A-97DB-4EA4-A1F8-9B0597BAB669}"/>
    <dgm:cxn modelId="{21833A1E-6D89-4FD5-9F35-9FAB9C092170}" srcId="{6E6FF32E-204B-40C9-BA5C-2BD557C94CFA}" destId="{0B90E9D4-0F50-48DC-95CA-F7AA2046B8E2}" srcOrd="2" destOrd="0" parTransId="{BD41FFD9-7817-49F9-9A3C-997EE81006D2}" sibTransId="{D214F4CC-7509-4510-9B63-9F13A09B25D9}"/>
    <dgm:cxn modelId="{E440C10E-004A-4E9A-848B-3E1B60F32562}" type="presOf" srcId="{63274072-D56F-41B2-A9BF-69B595720AF0}" destId="{E299EF91-4FBC-4381-A25A-20986FF87307}" srcOrd="0" destOrd="0" presId="urn:microsoft.com/office/officeart/2005/8/layout/chevron2"/>
    <dgm:cxn modelId="{C8CB8A27-7169-48A9-BB09-6384EB53548A}" srcId="{6E6FF32E-204B-40C9-BA5C-2BD557C94CFA}" destId="{B422AEEF-BE1F-452E-87E7-3C73D085C71A}" srcOrd="1" destOrd="0" parTransId="{F62D9938-7B32-4913-8590-5A7150D4BF89}" sibTransId="{ADAB8CF2-4037-4D28-910C-A4ECCD13E4C4}"/>
    <dgm:cxn modelId="{67062CD9-0264-4A42-904F-27D6D4ABBCE7}" srcId="{815E88BC-964B-4F91-889D-91C3A93B628D}" destId="{19FA869D-BA12-4E3D-A97D-FE0B29AF0898}" srcOrd="0" destOrd="0" parTransId="{0A68C9E6-1B47-456E-9692-229A17EE087B}" sibTransId="{FD06A7C0-A08F-4F7E-A66E-6500FAAEE4AF}"/>
    <dgm:cxn modelId="{0A71D440-FF18-4466-BC31-D5FB8C05BD60}" srcId="{815E88BC-964B-4F91-889D-91C3A93B628D}" destId="{B5AE428B-35CE-43CB-99F9-63448B82DE3E}" srcOrd="1" destOrd="0" parTransId="{D89B1984-B2B7-4CCE-B245-4C1B8E790A8E}" sibTransId="{25291129-C27D-45C5-ABFA-FFE6C237236E}"/>
    <dgm:cxn modelId="{73DD5A20-3AB7-4BC3-B47A-16828CD17FFA}" type="presOf" srcId="{4C828078-34AE-4A7E-8DE0-C3D863840E8A}" destId="{2EFE9C6A-D477-4C96-8941-9DC027632750}" srcOrd="0" destOrd="0" presId="urn:microsoft.com/office/officeart/2005/8/layout/chevron2"/>
    <dgm:cxn modelId="{2DB0129A-F9C3-40CE-95C6-458B43124139}" srcId="{0B90E9D4-0F50-48DC-95CA-F7AA2046B8E2}" destId="{DD88E094-7EB1-4EB6-AB0C-4F0FC904F430}" srcOrd="1" destOrd="0" parTransId="{56D14823-F066-4FF2-B50C-7366FFD7AD3F}" sibTransId="{BF2D065E-CE65-473C-A118-6C7A9E8D0B98}"/>
    <dgm:cxn modelId="{C71C0C5C-B032-49BD-8535-5E60DE73E211}" type="presOf" srcId="{DD88E094-7EB1-4EB6-AB0C-4F0FC904F430}" destId="{E299EF91-4FBC-4381-A25A-20986FF87307}" srcOrd="0" destOrd="1" presId="urn:microsoft.com/office/officeart/2005/8/layout/chevron2"/>
    <dgm:cxn modelId="{E5DD914F-88D3-4C8A-90D3-C686F3D9BD42}" type="presOf" srcId="{B422AEEF-BE1F-452E-87E7-3C73D085C71A}" destId="{3208ED2C-2CDD-4C36-81AE-798BDB788F56}" srcOrd="0" destOrd="0" presId="urn:microsoft.com/office/officeart/2005/8/layout/chevron2"/>
    <dgm:cxn modelId="{DABE8885-8B64-4742-B151-866FB7761B52}" type="presOf" srcId="{19FA869D-BA12-4E3D-A97D-FE0B29AF0898}" destId="{B1B368CF-2B54-4C02-AA5D-65807DC75BFE}" srcOrd="0" destOrd="0" presId="urn:microsoft.com/office/officeart/2005/8/layout/chevron2"/>
    <dgm:cxn modelId="{A50BD47A-F9B7-4B7E-817F-D2185B96BBCC}" srcId="{D3D3FB7E-5B27-44B2-A0A9-C1EFE29049EC}" destId="{F9A3AF33-3092-4663-A66A-E038B31ABEB9}" srcOrd="0" destOrd="0" parTransId="{CF230C65-2833-4637-9026-3BD75F9247C6}" sibTransId="{81F63B42-024E-425C-83B6-2C36F134077E}"/>
    <dgm:cxn modelId="{0AC3634E-923B-479B-919E-6D99C1349C9B}" type="presOf" srcId="{815E88BC-964B-4F91-889D-91C3A93B628D}" destId="{339AEDF1-3817-4689-BD8F-D883F75D973C}" srcOrd="0" destOrd="0" presId="urn:microsoft.com/office/officeart/2005/8/layout/chevron2"/>
    <dgm:cxn modelId="{E5374A5B-3268-4E6F-89B1-DFA39A166EF1}" srcId="{B422AEEF-BE1F-452E-87E7-3C73D085C71A}" destId="{5182A217-7CE1-48B8-8416-C0034A2C3A34}" srcOrd="1" destOrd="0" parTransId="{CBE5EE18-90C9-4478-B249-DF7E8DE02711}" sibTransId="{1F6FE533-9BBB-4562-9617-738B4386B658}"/>
    <dgm:cxn modelId="{DBB45B40-22FD-4F0F-9D10-6032630F5696}" type="presOf" srcId="{0B90E9D4-0F50-48DC-95CA-F7AA2046B8E2}" destId="{5F3D730A-A02F-49A0-B0C1-3FECCCF9BC59}" srcOrd="0" destOrd="0" presId="urn:microsoft.com/office/officeart/2005/8/layout/chevron2"/>
    <dgm:cxn modelId="{35A87206-5E31-4771-BCCF-B62D2DA96F54}" type="presOf" srcId="{D3D3FB7E-5B27-44B2-A0A9-C1EFE29049EC}" destId="{76FB63C3-2301-475D-BD03-1AF2B3B5CB95}" srcOrd="0" destOrd="0" presId="urn:microsoft.com/office/officeart/2005/8/layout/chevron2"/>
    <dgm:cxn modelId="{4BAA15A8-8C63-4B56-86FF-7A33A2CC6A24}" srcId="{4C828078-34AE-4A7E-8DE0-C3D863840E8A}" destId="{DC2631C6-8489-4A75-B16C-36F4C01F9184}" srcOrd="0" destOrd="0" parTransId="{DA577567-43FF-4AF6-9A3F-FE3F99E551C1}" sibTransId="{0D870C9F-65A6-4C0A-A486-80B06930F732}"/>
    <dgm:cxn modelId="{7F2CDB5D-55A8-491B-B1FD-E031D53593F8}" type="presOf" srcId="{F09A2D09-A85A-4C9E-91B8-8B511A4241C9}" destId="{D48BE433-8DF5-4D57-B443-C9871CDA5C3E}" srcOrd="0" destOrd="1" presId="urn:microsoft.com/office/officeart/2005/8/layout/chevron2"/>
    <dgm:cxn modelId="{332E8871-B797-4170-8D65-1D6879B0BEB5}" type="presOf" srcId="{F9A3AF33-3092-4663-A66A-E038B31ABEB9}" destId="{53B61A31-498A-4F62-B58D-7047249AC3FF}" srcOrd="0" destOrd="0" presId="urn:microsoft.com/office/officeart/2005/8/layout/chevron2"/>
    <dgm:cxn modelId="{274E6A58-3C97-4CC5-BD61-8531E48A504A}" srcId="{B422AEEF-BE1F-452E-87E7-3C73D085C71A}" destId="{AE32980E-D61E-49F5-AD28-9B9B1A9563FE}" srcOrd="0" destOrd="0" parTransId="{8529FC92-0566-4991-AD40-96F3F88C6C6D}" sibTransId="{900BBD22-B7AC-46A4-A6A4-AF3A24AA5DCA}"/>
    <dgm:cxn modelId="{F18B695C-F7D4-4631-B071-0D765C008EB1}" type="presOf" srcId="{B5AE428B-35CE-43CB-99F9-63448B82DE3E}" destId="{B1B368CF-2B54-4C02-AA5D-65807DC75BFE}" srcOrd="0" destOrd="1" presId="urn:microsoft.com/office/officeart/2005/8/layout/chevron2"/>
    <dgm:cxn modelId="{26D02FA8-240C-4AEF-AB30-D7745C79DEE7}" srcId="{6E6FF32E-204B-40C9-BA5C-2BD557C94CFA}" destId="{4C828078-34AE-4A7E-8DE0-C3D863840E8A}" srcOrd="0" destOrd="0" parTransId="{5C8BEECD-342D-4987-B654-E307A2B5F086}" sibTransId="{8387AC4C-F051-4B1C-80AB-FD9E3212F89A}"/>
    <dgm:cxn modelId="{47386B25-0A51-4DCF-BCCE-1882AB0FCDBB}" srcId="{0B90E9D4-0F50-48DC-95CA-F7AA2046B8E2}" destId="{63274072-D56F-41B2-A9BF-69B595720AF0}" srcOrd="0" destOrd="0" parTransId="{13DBC6C1-7717-4DCC-823E-EC599346CB58}" sibTransId="{FB3F4556-7174-454E-ADCC-EAA17FD2BBD1}"/>
    <dgm:cxn modelId="{ED36C75F-D8D3-4FF5-8173-5D55BF7D0BF6}" srcId="{6E6FF32E-204B-40C9-BA5C-2BD557C94CFA}" destId="{D3D3FB7E-5B27-44B2-A0A9-C1EFE29049EC}" srcOrd="4" destOrd="0" parTransId="{18C19B6A-C33E-495E-A762-F6E63FE90867}" sibTransId="{154162FD-528C-41FF-AD79-157E4B5A6675}"/>
    <dgm:cxn modelId="{C821F578-3565-4CEA-99E0-5D9F30166764}" type="presOf" srcId="{AE32980E-D61E-49F5-AD28-9B9B1A9563FE}" destId="{D33AB66A-AA35-407E-880B-D1285CD92555}" srcOrd="0" destOrd="0" presId="urn:microsoft.com/office/officeart/2005/8/layout/chevron2"/>
    <dgm:cxn modelId="{011AAB1C-56DC-452F-915D-F97DB8FB3E0E}" type="presOf" srcId="{DC2631C6-8489-4A75-B16C-36F4C01F9184}" destId="{D48BE433-8DF5-4D57-B443-C9871CDA5C3E}" srcOrd="0" destOrd="0" presId="urn:microsoft.com/office/officeart/2005/8/layout/chevron2"/>
    <dgm:cxn modelId="{5272821E-67B5-4818-9554-C8215E3CF340}" type="presOf" srcId="{6E6FF32E-204B-40C9-BA5C-2BD557C94CFA}" destId="{0C668F39-AC1E-4407-883E-62CB7E580EE5}" srcOrd="0" destOrd="0" presId="urn:microsoft.com/office/officeart/2005/8/layout/chevron2"/>
    <dgm:cxn modelId="{02A53C03-A356-478F-8C57-4A2B7D3AC2B5}" srcId="{4C828078-34AE-4A7E-8DE0-C3D863840E8A}" destId="{F09A2D09-A85A-4C9E-91B8-8B511A4241C9}" srcOrd="1" destOrd="0" parTransId="{BA097397-1583-41F4-8B87-F09A7FE9DD06}" sibTransId="{2B53DFB8-67FA-4E40-BACA-2EEBFE63A539}"/>
    <dgm:cxn modelId="{E7DAC4EF-AB2C-436C-9E53-C62BE40B3145}" type="presOf" srcId="{5182A217-7CE1-48B8-8416-C0034A2C3A34}" destId="{D33AB66A-AA35-407E-880B-D1285CD92555}" srcOrd="0" destOrd="1" presId="urn:microsoft.com/office/officeart/2005/8/layout/chevron2"/>
    <dgm:cxn modelId="{85F9EDF9-525E-4857-A00F-47DE8D946BCE}" type="presParOf" srcId="{0C668F39-AC1E-4407-883E-62CB7E580EE5}" destId="{AD539CC3-52F5-4321-86B0-866B29CA634A}" srcOrd="0" destOrd="0" presId="urn:microsoft.com/office/officeart/2005/8/layout/chevron2"/>
    <dgm:cxn modelId="{B0CEF297-170E-4B2C-9DD0-CF41273ED786}" type="presParOf" srcId="{AD539CC3-52F5-4321-86B0-866B29CA634A}" destId="{2EFE9C6A-D477-4C96-8941-9DC027632750}" srcOrd="0" destOrd="0" presId="urn:microsoft.com/office/officeart/2005/8/layout/chevron2"/>
    <dgm:cxn modelId="{C1C40BBA-F6D9-4231-AAB2-5A53C8F72D19}" type="presParOf" srcId="{AD539CC3-52F5-4321-86B0-866B29CA634A}" destId="{D48BE433-8DF5-4D57-B443-C9871CDA5C3E}" srcOrd="1" destOrd="0" presId="urn:microsoft.com/office/officeart/2005/8/layout/chevron2"/>
    <dgm:cxn modelId="{9A3C9B6E-F5BF-45DB-B913-8B8150BF5675}" type="presParOf" srcId="{0C668F39-AC1E-4407-883E-62CB7E580EE5}" destId="{4D4C0B69-E603-42E1-9AF6-4F889375FE83}" srcOrd="1" destOrd="0" presId="urn:microsoft.com/office/officeart/2005/8/layout/chevron2"/>
    <dgm:cxn modelId="{312CCA8F-CE61-4526-B089-D55025ECACA8}" type="presParOf" srcId="{0C668F39-AC1E-4407-883E-62CB7E580EE5}" destId="{4705C583-02FF-4E3D-B3D9-F999F29E8252}" srcOrd="2" destOrd="0" presId="urn:microsoft.com/office/officeart/2005/8/layout/chevron2"/>
    <dgm:cxn modelId="{F68D9343-69CA-4EF1-B278-7E282121AE13}" type="presParOf" srcId="{4705C583-02FF-4E3D-B3D9-F999F29E8252}" destId="{3208ED2C-2CDD-4C36-81AE-798BDB788F56}" srcOrd="0" destOrd="0" presId="urn:microsoft.com/office/officeart/2005/8/layout/chevron2"/>
    <dgm:cxn modelId="{FB482865-CE68-4781-8C50-8FC903632CC0}" type="presParOf" srcId="{4705C583-02FF-4E3D-B3D9-F999F29E8252}" destId="{D33AB66A-AA35-407E-880B-D1285CD92555}" srcOrd="1" destOrd="0" presId="urn:microsoft.com/office/officeart/2005/8/layout/chevron2"/>
    <dgm:cxn modelId="{4E35A8BA-D830-4341-A5DF-71C9E74FC955}" type="presParOf" srcId="{0C668F39-AC1E-4407-883E-62CB7E580EE5}" destId="{2B2C8800-A49F-4D96-9A49-8A23D3475AAC}" srcOrd="3" destOrd="0" presId="urn:microsoft.com/office/officeart/2005/8/layout/chevron2"/>
    <dgm:cxn modelId="{83ABF212-6658-4939-96D3-065CFA704CE2}" type="presParOf" srcId="{0C668F39-AC1E-4407-883E-62CB7E580EE5}" destId="{E7BD9305-A9B9-4B1B-8152-CEF69A31D018}" srcOrd="4" destOrd="0" presId="urn:microsoft.com/office/officeart/2005/8/layout/chevron2"/>
    <dgm:cxn modelId="{A5A5375D-B1C1-4BD7-A0C9-A8FC6488DC12}" type="presParOf" srcId="{E7BD9305-A9B9-4B1B-8152-CEF69A31D018}" destId="{5F3D730A-A02F-49A0-B0C1-3FECCCF9BC59}" srcOrd="0" destOrd="0" presId="urn:microsoft.com/office/officeart/2005/8/layout/chevron2"/>
    <dgm:cxn modelId="{6F6CA2E3-BB70-4138-9A22-0D3830CD2AB8}" type="presParOf" srcId="{E7BD9305-A9B9-4B1B-8152-CEF69A31D018}" destId="{E299EF91-4FBC-4381-A25A-20986FF87307}" srcOrd="1" destOrd="0" presId="urn:microsoft.com/office/officeart/2005/8/layout/chevron2"/>
    <dgm:cxn modelId="{9B6E3484-A796-45A1-BC8C-1E730959EF26}" type="presParOf" srcId="{0C668F39-AC1E-4407-883E-62CB7E580EE5}" destId="{C3665BA9-6865-4F36-9A25-56ECBB3229C5}" srcOrd="5" destOrd="0" presId="urn:microsoft.com/office/officeart/2005/8/layout/chevron2"/>
    <dgm:cxn modelId="{EAD1258C-CB87-499B-9C86-0BF3DDD23BDD}" type="presParOf" srcId="{0C668F39-AC1E-4407-883E-62CB7E580EE5}" destId="{10017867-0A11-4120-8CFE-6C00DDFEBC76}" srcOrd="6" destOrd="0" presId="urn:microsoft.com/office/officeart/2005/8/layout/chevron2"/>
    <dgm:cxn modelId="{83391947-149C-4803-BD48-2390C353E561}" type="presParOf" srcId="{10017867-0A11-4120-8CFE-6C00DDFEBC76}" destId="{339AEDF1-3817-4689-BD8F-D883F75D973C}" srcOrd="0" destOrd="0" presId="urn:microsoft.com/office/officeart/2005/8/layout/chevron2"/>
    <dgm:cxn modelId="{50D2E014-E06D-41A9-B85F-AD153CAEC774}" type="presParOf" srcId="{10017867-0A11-4120-8CFE-6C00DDFEBC76}" destId="{B1B368CF-2B54-4C02-AA5D-65807DC75BFE}" srcOrd="1" destOrd="0" presId="urn:microsoft.com/office/officeart/2005/8/layout/chevron2"/>
    <dgm:cxn modelId="{29BEB276-245F-4D2E-B0BE-846FCC480D52}" type="presParOf" srcId="{0C668F39-AC1E-4407-883E-62CB7E580EE5}" destId="{AA9423DD-145B-4E05-A55B-16E78E5B34E1}" srcOrd="7" destOrd="0" presId="urn:microsoft.com/office/officeart/2005/8/layout/chevron2"/>
    <dgm:cxn modelId="{C9012EE2-DD55-4FEB-ACC9-96BE3695553B}" type="presParOf" srcId="{0C668F39-AC1E-4407-883E-62CB7E580EE5}" destId="{51EB5009-79B2-4AC6-B9B2-B6605670A7B7}" srcOrd="8" destOrd="0" presId="urn:microsoft.com/office/officeart/2005/8/layout/chevron2"/>
    <dgm:cxn modelId="{180CEB65-B8B3-422D-9B53-35991B3422CD}" type="presParOf" srcId="{51EB5009-79B2-4AC6-B9B2-B6605670A7B7}" destId="{76FB63C3-2301-475D-BD03-1AF2B3B5CB95}" srcOrd="0" destOrd="0" presId="urn:microsoft.com/office/officeart/2005/8/layout/chevron2"/>
    <dgm:cxn modelId="{349F1333-DD0E-47EB-A87F-88643CAD3BE4}" type="presParOf" srcId="{51EB5009-79B2-4AC6-B9B2-B6605670A7B7}" destId="{53B61A31-498A-4F62-B58D-7047249AC3F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E9C6A-D477-4C96-8941-9DC027632750}">
      <dsp:nvSpPr>
        <dsp:cNvPr id="0" name=""/>
        <dsp:cNvSpPr/>
      </dsp:nvSpPr>
      <dsp:spPr>
        <a:xfrm rot="5400000">
          <a:off x="-147454" y="150921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데이터 수집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347527"/>
        <a:ext cx="688119" cy="294909"/>
      </dsp:txXfrm>
    </dsp:sp>
    <dsp:sp modelId="{D48BE433-8DF5-4D57-B443-C9871CDA5C3E}">
      <dsp:nvSpPr>
        <dsp:cNvPr id="0" name=""/>
        <dsp:cNvSpPr/>
      </dsp:nvSpPr>
      <dsp:spPr>
        <a:xfrm rot="5400000">
          <a:off x="3990019" y="-3301900"/>
          <a:ext cx="639304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웹</a:t>
          </a:r>
          <a:r>
            <a:rPr lang="en-US" altLang="ko-KR" sz="1200" kern="1200" dirty="0" smtClean="0"/>
            <a:t>, SNS </a:t>
          </a:r>
          <a:r>
            <a:rPr lang="ko-KR" altLang="en-US" sz="1200" kern="1200" dirty="0" smtClean="0"/>
            <a:t>등에서 분석에 필요한 데이터를 수집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이미 데이터가 있을 경우 생략 가능</a:t>
          </a:r>
          <a:endParaRPr lang="ko-KR" altLang="en-US" sz="1200" kern="1200" dirty="0"/>
        </a:p>
      </dsp:txBody>
      <dsp:txXfrm rot="-5400000">
        <a:off x="688119" y="31208"/>
        <a:ext cx="7211896" cy="576888"/>
      </dsp:txXfrm>
    </dsp:sp>
    <dsp:sp modelId="{3208ED2C-2CDD-4C36-81AE-798BDB788F56}">
      <dsp:nvSpPr>
        <dsp:cNvPr id="0" name=""/>
        <dsp:cNvSpPr/>
      </dsp:nvSpPr>
      <dsp:spPr>
        <a:xfrm rot="5400000">
          <a:off x="-147454" y="1015577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데이터 전처리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1212183"/>
        <a:ext cx="688119" cy="294909"/>
      </dsp:txXfrm>
    </dsp:sp>
    <dsp:sp modelId="{D33AB66A-AA35-407E-880B-D1285CD92555}">
      <dsp:nvSpPr>
        <dsp:cNvPr id="0" name=""/>
        <dsp:cNvSpPr/>
      </dsp:nvSpPr>
      <dsp:spPr>
        <a:xfrm rot="5400000">
          <a:off x="3990187" y="-2433945"/>
          <a:ext cx="638968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자연어를 기계가 이해할 수 있는 기계어로 번역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 smtClean="0"/>
            <a:t>Tokenization, POS tagging(</a:t>
          </a:r>
          <a:r>
            <a:rPr lang="ko-KR" altLang="en-US" sz="1200" kern="1200" dirty="0" smtClean="0"/>
            <a:t>형태소 분석</a:t>
          </a:r>
          <a:r>
            <a:rPr lang="en-US" altLang="ko-KR" sz="1200" kern="1200" dirty="0" smtClean="0"/>
            <a:t>), Pruning </a:t>
          </a:r>
          <a:r>
            <a:rPr lang="ko-KR" altLang="en-US" sz="1200" kern="1200" dirty="0" smtClean="0"/>
            <a:t>등</a:t>
          </a:r>
          <a:endParaRPr lang="ko-KR" altLang="en-US" sz="1200" kern="1200" dirty="0"/>
        </a:p>
      </dsp:txBody>
      <dsp:txXfrm rot="-5400000">
        <a:off x="688119" y="899315"/>
        <a:ext cx="7211912" cy="576584"/>
      </dsp:txXfrm>
    </dsp:sp>
    <dsp:sp modelId="{5F3D730A-A02F-49A0-B0C1-3FECCCF9BC59}">
      <dsp:nvSpPr>
        <dsp:cNvPr id="0" name=""/>
        <dsp:cNvSpPr/>
      </dsp:nvSpPr>
      <dsp:spPr>
        <a:xfrm rot="5400000">
          <a:off x="-147454" y="1880233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데이터 탐색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2076839"/>
        <a:ext cx="688119" cy="294909"/>
      </dsp:txXfrm>
    </dsp:sp>
    <dsp:sp modelId="{E299EF91-4FBC-4381-A25A-20986FF87307}">
      <dsp:nvSpPr>
        <dsp:cNvPr id="0" name=""/>
        <dsp:cNvSpPr/>
      </dsp:nvSpPr>
      <dsp:spPr>
        <a:xfrm rot="5400000">
          <a:off x="3990187" y="-1569289"/>
          <a:ext cx="638968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분석의 방향성을 제시하기 위해 </a:t>
          </a:r>
          <a:r>
            <a:rPr lang="ko-KR" altLang="en-US" sz="1200" kern="1200" dirty="0" err="1" smtClean="0"/>
            <a:t>전처리한</a:t>
          </a:r>
          <a:r>
            <a:rPr lang="ko-KR" altLang="en-US" sz="1200" kern="1200" dirty="0" smtClean="0"/>
            <a:t> 데이터를 탐색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일반적으로 빈도</a:t>
          </a:r>
          <a:r>
            <a:rPr lang="en-US" altLang="ko-KR" sz="1200" kern="1200" dirty="0" smtClean="0"/>
            <a:t>(frequency)</a:t>
          </a:r>
          <a:r>
            <a:rPr lang="ko-KR" altLang="en-US" sz="1200" kern="1200" dirty="0" smtClean="0"/>
            <a:t>를 기반으로 탐색</a:t>
          </a:r>
          <a:endParaRPr lang="ko-KR" altLang="en-US" sz="1200" kern="1200" dirty="0"/>
        </a:p>
      </dsp:txBody>
      <dsp:txXfrm rot="-5400000">
        <a:off x="688119" y="1763971"/>
        <a:ext cx="7211912" cy="576584"/>
      </dsp:txXfrm>
    </dsp:sp>
    <dsp:sp modelId="{339AEDF1-3817-4689-BD8F-D883F75D973C}">
      <dsp:nvSpPr>
        <dsp:cNvPr id="0" name=""/>
        <dsp:cNvSpPr/>
      </dsp:nvSpPr>
      <dsp:spPr>
        <a:xfrm rot="5400000">
          <a:off x="-147454" y="2744889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데이터 분석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2941495"/>
        <a:ext cx="688119" cy="294909"/>
      </dsp:txXfrm>
    </dsp:sp>
    <dsp:sp modelId="{B1B368CF-2B54-4C02-AA5D-65807DC75BFE}">
      <dsp:nvSpPr>
        <dsp:cNvPr id="0" name=""/>
        <dsp:cNvSpPr/>
      </dsp:nvSpPr>
      <dsp:spPr>
        <a:xfrm rot="5400000">
          <a:off x="3990187" y="-704633"/>
          <a:ext cx="638968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텍스트 데이터를 통해 유의미한 정보를 추출하는 분석 실시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감정분석</a:t>
          </a:r>
          <a:r>
            <a:rPr lang="en-US" altLang="ko-KR" sz="1200" kern="1200" dirty="0" smtClean="0"/>
            <a:t>, </a:t>
          </a:r>
          <a:r>
            <a:rPr lang="ko-KR" altLang="en-US" sz="1200" kern="1200" dirty="0" smtClean="0"/>
            <a:t>토픽 모델</a:t>
          </a:r>
          <a:r>
            <a:rPr lang="en-US" altLang="ko-KR" sz="1200" kern="1200" dirty="0" smtClean="0"/>
            <a:t>, </a:t>
          </a:r>
          <a:r>
            <a:rPr lang="ko-KR" altLang="en-US" sz="1200" kern="1200" dirty="0" smtClean="0"/>
            <a:t>머신 러닝 등</a:t>
          </a:r>
          <a:endParaRPr lang="ko-KR" altLang="en-US" sz="1200" kern="1200" dirty="0"/>
        </a:p>
      </dsp:txBody>
      <dsp:txXfrm rot="-5400000">
        <a:off x="688119" y="2628627"/>
        <a:ext cx="7211912" cy="576584"/>
      </dsp:txXfrm>
    </dsp:sp>
    <dsp:sp modelId="{76FB63C3-2301-475D-BD03-1AF2B3B5CB95}">
      <dsp:nvSpPr>
        <dsp:cNvPr id="0" name=""/>
        <dsp:cNvSpPr/>
      </dsp:nvSpPr>
      <dsp:spPr>
        <a:xfrm rot="5400000">
          <a:off x="-147454" y="3609545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chemeClr val="tx1"/>
              </a:solidFill>
            </a:rPr>
            <a:t>인사이트</a:t>
          </a:r>
          <a:r>
            <a:rPr lang="ko-KR" altLang="en-US" sz="1400" b="1" kern="1200" dirty="0" smtClean="0">
              <a:solidFill>
                <a:schemeClr val="tx1"/>
              </a:solidFill>
            </a:rPr>
            <a:t> 추출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3806151"/>
        <a:ext cx="688119" cy="294909"/>
      </dsp:txXfrm>
    </dsp:sp>
    <dsp:sp modelId="{53B61A31-498A-4F62-B58D-7047249AC3FF}">
      <dsp:nvSpPr>
        <dsp:cNvPr id="0" name=""/>
        <dsp:cNvSpPr/>
      </dsp:nvSpPr>
      <dsp:spPr>
        <a:xfrm rot="5400000">
          <a:off x="3990187" y="160022"/>
          <a:ext cx="638968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경영 환경에서 효과적인 의사 결정에 도움을 줄 수 있는 </a:t>
          </a:r>
          <a:r>
            <a:rPr lang="ko-KR" altLang="en-US" sz="1200" kern="1200" dirty="0" err="1" smtClean="0"/>
            <a:t>인사이트</a:t>
          </a:r>
          <a:r>
            <a:rPr lang="ko-KR" altLang="en-US" sz="1200" kern="1200" dirty="0" smtClean="0"/>
            <a:t> 추출</a:t>
          </a:r>
          <a:endParaRPr lang="ko-KR" altLang="en-US" sz="1200" kern="1200" dirty="0"/>
        </a:p>
      </dsp:txBody>
      <dsp:txXfrm rot="-5400000">
        <a:off x="688119" y="3493282"/>
        <a:ext cx="7211912" cy="576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E9C6A-D477-4C96-8941-9DC027632750}">
      <dsp:nvSpPr>
        <dsp:cNvPr id="0" name=""/>
        <dsp:cNvSpPr/>
      </dsp:nvSpPr>
      <dsp:spPr>
        <a:xfrm rot="5400000">
          <a:off x="-147454" y="150921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데이터 수집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347527"/>
        <a:ext cx="688119" cy="294909"/>
      </dsp:txXfrm>
    </dsp:sp>
    <dsp:sp modelId="{D48BE433-8DF5-4D57-B443-C9871CDA5C3E}">
      <dsp:nvSpPr>
        <dsp:cNvPr id="0" name=""/>
        <dsp:cNvSpPr/>
      </dsp:nvSpPr>
      <dsp:spPr>
        <a:xfrm rot="5400000">
          <a:off x="3990019" y="-3301900"/>
          <a:ext cx="639304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웹</a:t>
          </a:r>
          <a:r>
            <a:rPr lang="en-US" altLang="ko-KR" sz="1200" kern="1200" dirty="0" smtClean="0"/>
            <a:t>, SNS </a:t>
          </a:r>
          <a:r>
            <a:rPr lang="ko-KR" altLang="en-US" sz="1200" kern="1200" dirty="0" smtClean="0"/>
            <a:t>등에서 분석에 필요한 데이터를 수집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이미 데이터가 있을 경우 생략 가능</a:t>
          </a:r>
          <a:endParaRPr lang="ko-KR" altLang="en-US" sz="1200" kern="1200" dirty="0"/>
        </a:p>
      </dsp:txBody>
      <dsp:txXfrm rot="-5400000">
        <a:off x="688119" y="31208"/>
        <a:ext cx="7211896" cy="576888"/>
      </dsp:txXfrm>
    </dsp:sp>
    <dsp:sp modelId="{3208ED2C-2CDD-4C36-81AE-798BDB788F56}">
      <dsp:nvSpPr>
        <dsp:cNvPr id="0" name=""/>
        <dsp:cNvSpPr/>
      </dsp:nvSpPr>
      <dsp:spPr>
        <a:xfrm rot="5400000">
          <a:off x="-147454" y="1015577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데이터 전처리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1212183"/>
        <a:ext cx="688119" cy="294909"/>
      </dsp:txXfrm>
    </dsp:sp>
    <dsp:sp modelId="{D33AB66A-AA35-407E-880B-D1285CD92555}">
      <dsp:nvSpPr>
        <dsp:cNvPr id="0" name=""/>
        <dsp:cNvSpPr/>
      </dsp:nvSpPr>
      <dsp:spPr>
        <a:xfrm rot="5400000">
          <a:off x="3990187" y="-2433945"/>
          <a:ext cx="638968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자연어를 기계가 이해할 수 있는 기계어로 번역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kern="1200" dirty="0" smtClean="0"/>
            <a:t>Tokenization, POS tagging(</a:t>
          </a:r>
          <a:r>
            <a:rPr lang="ko-KR" altLang="en-US" sz="1200" kern="1200" dirty="0" smtClean="0"/>
            <a:t>형태소 분석</a:t>
          </a:r>
          <a:r>
            <a:rPr lang="en-US" altLang="ko-KR" sz="1200" kern="1200" dirty="0" smtClean="0"/>
            <a:t>), Pruning </a:t>
          </a:r>
          <a:r>
            <a:rPr lang="ko-KR" altLang="en-US" sz="1200" kern="1200" dirty="0" smtClean="0"/>
            <a:t>등</a:t>
          </a:r>
          <a:endParaRPr lang="ko-KR" altLang="en-US" sz="1200" kern="1200" dirty="0"/>
        </a:p>
      </dsp:txBody>
      <dsp:txXfrm rot="-5400000">
        <a:off x="688119" y="899315"/>
        <a:ext cx="7211912" cy="576584"/>
      </dsp:txXfrm>
    </dsp:sp>
    <dsp:sp modelId="{5F3D730A-A02F-49A0-B0C1-3FECCCF9BC59}">
      <dsp:nvSpPr>
        <dsp:cNvPr id="0" name=""/>
        <dsp:cNvSpPr/>
      </dsp:nvSpPr>
      <dsp:spPr>
        <a:xfrm rot="5400000">
          <a:off x="-147454" y="1880233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데이터 탐색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2076839"/>
        <a:ext cx="688119" cy="294909"/>
      </dsp:txXfrm>
    </dsp:sp>
    <dsp:sp modelId="{E299EF91-4FBC-4381-A25A-20986FF87307}">
      <dsp:nvSpPr>
        <dsp:cNvPr id="0" name=""/>
        <dsp:cNvSpPr/>
      </dsp:nvSpPr>
      <dsp:spPr>
        <a:xfrm rot="5400000">
          <a:off x="3990187" y="-1569289"/>
          <a:ext cx="638968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분석의 방향성을 제시하기 위해 </a:t>
          </a:r>
          <a:r>
            <a:rPr lang="ko-KR" altLang="en-US" sz="1200" kern="1200" dirty="0" err="1" smtClean="0"/>
            <a:t>전처리한</a:t>
          </a:r>
          <a:r>
            <a:rPr lang="ko-KR" altLang="en-US" sz="1200" kern="1200" dirty="0" smtClean="0"/>
            <a:t> 데이터를 탐색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일반적으로 빈도</a:t>
          </a:r>
          <a:r>
            <a:rPr lang="en-US" altLang="ko-KR" sz="1200" kern="1200" dirty="0" smtClean="0"/>
            <a:t>(frequency)</a:t>
          </a:r>
          <a:r>
            <a:rPr lang="ko-KR" altLang="en-US" sz="1200" kern="1200" dirty="0" smtClean="0"/>
            <a:t>를 기반으로 탐색</a:t>
          </a:r>
          <a:endParaRPr lang="ko-KR" altLang="en-US" sz="1200" kern="1200" dirty="0"/>
        </a:p>
      </dsp:txBody>
      <dsp:txXfrm rot="-5400000">
        <a:off x="688119" y="1763971"/>
        <a:ext cx="7211912" cy="576584"/>
      </dsp:txXfrm>
    </dsp:sp>
    <dsp:sp modelId="{339AEDF1-3817-4689-BD8F-D883F75D973C}">
      <dsp:nvSpPr>
        <dsp:cNvPr id="0" name=""/>
        <dsp:cNvSpPr/>
      </dsp:nvSpPr>
      <dsp:spPr>
        <a:xfrm rot="5400000">
          <a:off x="-147454" y="2744889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>
              <a:solidFill>
                <a:schemeClr val="tx1"/>
              </a:solidFill>
            </a:rPr>
            <a:t>데이터 분석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2941495"/>
        <a:ext cx="688119" cy="294909"/>
      </dsp:txXfrm>
    </dsp:sp>
    <dsp:sp modelId="{B1B368CF-2B54-4C02-AA5D-65807DC75BFE}">
      <dsp:nvSpPr>
        <dsp:cNvPr id="0" name=""/>
        <dsp:cNvSpPr/>
      </dsp:nvSpPr>
      <dsp:spPr>
        <a:xfrm rot="5400000">
          <a:off x="3990187" y="-704633"/>
          <a:ext cx="638968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텍스트 데이터를 통해 유의미한 정보를 추출하는 분석 실시</a:t>
          </a:r>
          <a:endParaRPr lang="ko-KR" altLang="en-US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감정분석</a:t>
          </a:r>
          <a:r>
            <a:rPr lang="en-US" altLang="ko-KR" sz="1200" kern="1200" dirty="0" smtClean="0"/>
            <a:t>, </a:t>
          </a:r>
          <a:r>
            <a:rPr lang="ko-KR" altLang="en-US" sz="1200" kern="1200" dirty="0" smtClean="0"/>
            <a:t>토픽 모델</a:t>
          </a:r>
          <a:r>
            <a:rPr lang="en-US" altLang="ko-KR" sz="1200" kern="1200" dirty="0" smtClean="0"/>
            <a:t>, </a:t>
          </a:r>
          <a:r>
            <a:rPr lang="ko-KR" altLang="en-US" sz="1200" kern="1200" dirty="0" smtClean="0"/>
            <a:t>머신 러닝 등</a:t>
          </a:r>
          <a:endParaRPr lang="ko-KR" altLang="en-US" sz="1200" kern="1200" dirty="0"/>
        </a:p>
      </dsp:txBody>
      <dsp:txXfrm rot="-5400000">
        <a:off x="688119" y="2628627"/>
        <a:ext cx="7211912" cy="576584"/>
      </dsp:txXfrm>
    </dsp:sp>
    <dsp:sp modelId="{76FB63C3-2301-475D-BD03-1AF2B3B5CB95}">
      <dsp:nvSpPr>
        <dsp:cNvPr id="0" name=""/>
        <dsp:cNvSpPr/>
      </dsp:nvSpPr>
      <dsp:spPr>
        <a:xfrm rot="5400000">
          <a:off x="-147454" y="3609545"/>
          <a:ext cx="983028" cy="6881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>
              <a:solidFill>
                <a:schemeClr val="tx1"/>
              </a:solidFill>
            </a:rPr>
            <a:t>인사이트</a:t>
          </a:r>
          <a:r>
            <a:rPr lang="ko-KR" altLang="en-US" sz="1400" b="1" kern="1200" dirty="0" smtClean="0">
              <a:solidFill>
                <a:schemeClr val="tx1"/>
              </a:solidFill>
            </a:rPr>
            <a:t> 추출</a:t>
          </a:r>
          <a:endParaRPr lang="ko-KR" altLang="en-US" sz="1400" b="1" kern="1200" dirty="0">
            <a:solidFill>
              <a:schemeClr val="tx1"/>
            </a:solidFill>
          </a:endParaRPr>
        </a:p>
      </dsp:txBody>
      <dsp:txXfrm rot="-5400000">
        <a:off x="1" y="3806151"/>
        <a:ext cx="688119" cy="294909"/>
      </dsp:txXfrm>
    </dsp:sp>
    <dsp:sp modelId="{53B61A31-498A-4F62-B58D-7047249AC3FF}">
      <dsp:nvSpPr>
        <dsp:cNvPr id="0" name=""/>
        <dsp:cNvSpPr/>
      </dsp:nvSpPr>
      <dsp:spPr>
        <a:xfrm rot="5400000">
          <a:off x="3990187" y="160022"/>
          <a:ext cx="638968" cy="72431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dirty="0" smtClean="0"/>
            <a:t>경영 환경에서 효과적인 의사 결정에 도움을 줄 수 있는 </a:t>
          </a:r>
          <a:r>
            <a:rPr lang="ko-KR" altLang="en-US" sz="1200" kern="1200" dirty="0" err="1" smtClean="0"/>
            <a:t>인사이트</a:t>
          </a:r>
          <a:r>
            <a:rPr lang="ko-KR" altLang="en-US" sz="1200" kern="1200" dirty="0" smtClean="0"/>
            <a:t> 추출</a:t>
          </a:r>
          <a:endParaRPr lang="ko-KR" altLang="en-US" sz="1200" kern="1200" dirty="0"/>
        </a:p>
      </dsp:txBody>
      <dsp:txXfrm rot="-5400000">
        <a:off x="688119" y="3493282"/>
        <a:ext cx="7211912" cy="576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11CB9-5C58-4754-9031-89B36A8484B3}" type="datetimeFigureOut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8A3D7-00A1-4EEC-B9E3-C0F904FF8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7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이론 수업에서 이야기했던 텍스트 분석 </a:t>
            </a:r>
            <a:r>
              <a:rPr lang="en-US" altLang="ko-KR" dirty="0" smtClean="0"/>
              <a:t>5</a:t>
            </a:r>
            <a:r>
              <a:rPr lang="ko-KR" altLang="en-US" dirty="0" smtClean="0"/>
              <a:t>단계의 첫 번째 단계인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88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 smtClean="0"/>
              <a:t>- Ctrl +Shift + I </a:t>
            </a:r>
            <a:r>
              <a:rPr lang="ko-KR" altLang="en-US" dirty="0" smtClean="0"/>
              <a:t>를 눌러도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소스코드를 볼 수 있지만 </a:t>
            </a:r>
            <a:r>
              <a:rPr lang="en-US" altLang="ko-KR" dirty="0" smtClean="0"/>
              <a:t>[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]</a:t>
            </a:r>
            <a:r>
              <a:rPr lang="ko-KR" altLang="en-US" smtClean="0"/>
              <a:t>를 통해 볼 경우 내가 원하는 데이터를 만드는 소스코드를 선택해 볼 수 있기 때문에 용이하다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785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r>
              <a:rPr lang="en-US" altLang="ko-KR" baseline="0" dirty="0" err="1" smtClean="0"/>
              <a:t>BeautifulSoup</a:t>
            </a:r>
            <a:r>
              <a:rPr lang="en-US" altLang="ko-KR" baseline="0" dirty="0" smtClean="0"/>
              <a:t>() </a:t>
            </a:r>
            <a:r>
              <a:rPr lang="ko-KR" altLang="en-US" baseline="0" dirty="0" smtClean="0"/>
              <a:t>함수로 </a:t>
            </a:r>
            <a:r>
              <a:rPr lang="en-US" altLang="ko-KR" baseline="0" dirty="0" smtClean="0"/>
              <a:t>web </a:t>
            </a:r>
            <a:r>
              <a:rPr lang="ko-KR" altLang="en-US" baseline="0" dirty="0" smtClean="0"/>
              <a:t>데이터를 </a:t>
            </a:r>
            <a:r>
              <a:rPr lang="ko-KR" altLang="en-US" baseline="0" dirty="0" err="1" smtClean="0"/>
              <a:t>파싱한다</a:t>
            </a:r>
            <a:r>
              <a:rPr lang="en-US" altLang="ko-KR" baseline="0" dirty="0" smtClean="0"/>
              <a:t>. Parser</a:t>
            </a:r>
            <a:r>
              <a:rPr lang="ko-KR" altLang="en-US" baseline="0" dirty="0" smtClean="0"/>
              <a:t>는 일반적으로 많이 사용하는 </a:t>
            </a:r>
            <a:r>
              <a:rPr lang="en-US" altLang="ko-KR" baseline="0" dirty="0" smtClean="0"/>
              <a:t>“</a:t>
            </a:r>
            <a:r>
              <a:rPr lang="en-US" altLang="ko-KR" baseline="0" dirty="0" err="1" smtClean="0"/>
              <a:t>lxml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을 사용한다</a:t>
            </a:r>
            <a:endParaRPr lang="en-US" altLang="ko-KR" baseline="0" dirty="0" smtClean="0"/>
          </a:p>
          <a:p>
            <a:pPr marL="228600" indent="-228600">
              <a:buFontTx/>
              <a:buAutoNum type="arabicParenBoth"/>
            </a:pPr>
            <a:r>
              <a:rPr lang="en-US" altLang="ko-KR" dirty="0" smtClean="0"/>
              <a:t>{"p", {"class": "</a:t>
            </a:r>
            <a:r>
              <a:rPr lang="en-US" altLang="ko-KR" dirty="0" err="1" smtClean="0"/>
              <a:t>desc_review</a:t>
            </a:r>
            <a:r>
              <a:rPr lang="en-US" altLang="ko-KR" dirty="0" smtClean="0"/>
              <a:t>"}} </a:t>
            </a:r>
            <a:r>
              <a:rPr lang="ko-KR" altLang="en-US" dirty="0" smtClean="0"/>
              <a:t>형태를 가진 모든 데이터를 찾아 리스트로 반환한 후 첫 번째 항목만 선택한다</a:t>
            </a:r>
            <a:endParaRPr lang="en-US" altLang="ko-KR" dirty="0" smtClean="0"/>
          </a:p>
          <a:p>
            <a:pPr marL="228600" indent="-228600">
              <a:buFontTx/>
              <a:buAutoNum type="arabicParenBoth"/>
            </a:pPr>
            <a:r>
              <a:rPr lang="ko-KR" altLang="en-US" dirty="0" smtClean="0"/>
              <a:t>첫 번째 항목의 텍스트만 추출한 후 공백을 제거해 프린트한다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215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841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r>
              <a:rPr lang="en-US" altLang="ko-KR" baseline="0" dirty="0" err="1" smtClean="0"/>
              <a:t>findAll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메소드를</a:t>
            </a:r>
            <a:r>
              <a:rPr lang="ko-KR" altLang="en-US" baseline="0" dirty="0" smtClean="0"/>
              <a:t> 통해 </a:t>
            </a:r>
            <a:r>
              <a:rPr lang="en-US" altLang="ko-KR" dirty="0" smtClean="0"/>
              <a:t>{"p", {"class": "</a:t>
            </a:r>
            <a:r>
              <a:rPr lang="en-US" altLang="ko-KR" dirty="0" err="1" smtClean="0"/>
              <a:t>desc_review</a:t>
            </a:r>
            <a:r>
              <a:rPr lang="en-US" altLang="ko-KR" dirty="0" smtClean="0"/>
              <a:t>"}}  </a:t>
            </a:r>
            <a:r>
              <a:rPr lang="ko-KR" altLang="en-US" dirty="0" smtClean="0"/>
              <a:t>형태를 가진 모든 데이터를 수집해 </a:t>
            </a:r>
            <a:r>
              <a:rPr lang="en-US" altLang="ko-KR" dirty="0" smtClean="0"/>
              <a:t>reviews</a:t>
            </a:r>
            <a:r>
              <a:rPr lang="ko-KR" altLang="en-US" dirty="0" smtClean="0"/>
              <a:t>라는 리스트에 저장</a:t>
            </a:r>
            <a:endParaRPr lang="en-US" altLang="ko-KR" dirty="0" smtClean="0"/>
          </a:p>
          <a:p>
            <a:pPr marL="228600" indent="-228600">
              <a:buFontTx/>
              <a:buAutoNum type="arabicParenBoth"/>
            </a:pPr>
            <a:r>
              <a:rPr lang="en-US" altLang="ko-KR" dirty="0" smtClean="0"/>
              <a:t>For</a:t>
            </a:r>
            <a:r>
              <a:rPr lang="ko-KR" altLang="en-US" dirty="0" smtClean="0"/>
              <a:t>문을 통해 리뷰 하나하나의 텍스트 정보를 추출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10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675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3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문에서 </a:t>
            </a:r>
            <a:r>
              <a:rPr lang="en-US" altLang="ko-KR" baseline="0" dirty="0" smtClean="0"/>
              <a:t>n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부터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까지 바꾼다</a:t>
            </a:r>
            <a:endParaRPr lang="en-US" altLang="ko-KR" baseline="0" dirty="0" smtClean="0"/>
          </a:p>
          <a:p>
            <a:pPr marL="228600" indent="-228600">
              <a:buFontTx/>
              <a:buAutoNum type="arabicParenBoth"/>
            </a:pPr>
            <a:r>
              <a:rPr lang="en-US" altLang="ko-KR" baseline="0" dirty="0" smtClean="0"/>
              <a:t>Page </a:t>
            </a:r>
            <a:r>
              <a:rPr lang="ko-KR" altLang="en-US" baseline="0" dirty="0" smtClean="0"/>
              <a:t>번호를 </a:t>
            </a:r>
            <a:r>
              <a:rPr lang="ko-KR" altLang="en-US" baseline="0" dirty="0" err="1" smtClean="0"/>
              <a:t>포매팅해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for</a:t>
            </a:r>
            <a:r>
              <a:rPr lang="ko-KR" altLang="en-US" baseline="0" dirty="0" smtClean="0"/>
              <a:t>문이 진행되면서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부터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까지 대입한다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첫 번째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문에서는 첫 번째 페이지를 열고 두 번째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문에서는 두 번째 페이지를 연다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92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 smtClean="0"/>
              <a:t>(1) For</a:t>
            </a:r>
            <a:r>
              <a:rPr lang="ko-KR" altLang="en-US" dirty="0" smtClean="0"/>
              <a:t>문을 통해 </a:t>
            </a:r>
            <a:r>
              <a:rPr lang="en-US" altLang="ko-KR" dirty="0" smtClean="0"/>
              <a:t>reviews </a:t>
            </a:r>
            <a:r>
              <a:rPr lang="ko-KR" altLang="en-US" dirty="0" smtClean="0"/>
              <a:t>내에 있는 각각의 </a:t>
            </a:r>
            <a:r>
              <a:rPr lang="en-US" altLang="ko-KR" dirty="0" smtClean="0"/>
              <a:t>review </a:t>
            </a:r>
            <a:r>
              <a:rPr lang="ko-KR" altLang="en-US" dirty="0" smtClean="0"/>
              <a:t>데이터의 텍스트를 추출해 공백을 제거한 후 </a:t>
            </a:r>
            <a:r>
              <a:rPr lang="en-US" altLang="ko-KR" dirty="0" err="1" smtClean="0"/>
              <a:t>review_list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라는 리스트에 추가해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57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r>
              <a:rPr lang="en-US" altLang="ko-KR" baseline="0" dirty="0" smtClean="0"/>
              <a:t>‘data.txt’ </a:t>
            </a:r>
            <a:r>
              <a:rPr lang="ko-KR" altLang="en-US" baseline="0" dirty="0" smtClean="0"/>
              <a:t>파일을 쓰기 형식</a:t>
            </a:r>
            <a:r>
              <a:rPr lang="en-US" altLang="ko-KR" baseline="0" dirty="0" smtClean="0"/>
              <a:t>(‘w’)</a:t>
            </a:r>
            <a:r>
              <a:rPr lang="ko-KR" altLang="en-US" baseline="0" dirty="0" smtClean="0"/>
              <a:t>로 연다</a:t>
            </a:r>
            <a:endParaRPr lang="en-US" altLang="ko-KR" baseline="0" dirty="0" smtClean="0"/>
          </a:p>
          <a:p>
            <a:pPr marL="228600" indent="-228600">
              <a:buFontTx/>
              <a:buAutoNum type="arabicParenBoth"/>
            </a:pPr>
            <a:r>
              <a:rPr lang="en-US" altLang="ko-KR" baseline="0" dirty="0" smtClean="0"/>
              <a:t>For </a:t>
            </a:r>
            <a:r>
              <a:rPr lang="ko-KR" altLang="en-US" baseline="0" dirty="0" smtClean="0"/>
              <a:t>문을 통해 </a:t>
            </a:r>
            <a:r>
              <a:rPr lang="en-US" altLang="ko-KR" baseline="0" dirty="0" err="1" smtClean="0"/>
              <a:t>review_list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 있는 각각의 리뷰 데이터를 </a:t>
            </a:r>
            <a:r>
              <a:rPr lang="en-US" altLang="ko-KR" baseline="0" dirty="0" smtClean="0"/>
              <a:t>txt </a:t>
            </a:r>
            <a:r>
              <a:rPr lang="ko-KR" altLang="en-US" baseline="0" dirty="0" smtClean="0"/>
              <a:t>파일에 저장한다</a:t>
            </a:r>
            <a:endParaRPr lang="en-US" altLang="ko-KR" baseline="0" dirty="0" smtClean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ko-KR" altLang="en-US" baseline="0" dirty="0" smtClean="0"/>
              <a:t>파일을 닫는다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쓰기 모드로 열었던 파일을 닫지 않고 다시 사용하면 오류가 발생할 수 있음</a:t>
            </a:r>
            <a:r>
              <a:rPr lang="en-US" altLang="ko-KR" sz="1200" b="1" dirty="0" smtClean="0"/>
              <a:t>)</a:t>
            </a:r>
            <a:endParaRPr lang="en-US" altLang="ko-KR" sz="1200" b="1" u="sng" dirty="0" smtClean="0"/>
          </a:p>
          <a:p>
            <a:pPr marL="228600" indent="-228600">
              <a:buFontTx/>
              <a:buAutoNum type="arabicParenBoth"/>
            </a:pPr>
            <a:endParaRPr lang="en-US" altLang="ko-KR" baseline="0" dirty="0" smtClean="0"/>
          </a:p>
          <a:p>
            <a:pPr marL="228600" indent="-228600">
              <a:buFontTx/>
              <a:buAutoNum type="arabicParenBoth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176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endParaRPr lang="en-US" altLang="ko-KR" baseline="0" dirty="0" smtClean="0"/>
          </a:p>
          <a:p>
            <a:pPr marL="228600" indent="-228600">
              <a:buFontTx/>
              <a:buAutoNum type="arabicParenBoth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0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이론 수업에서 이야기했던 텍스트 분석 </a:t>
            </a:r>
            <a:r>
              <a:rPr lang="en-US" altLang="ko-KR" dirty="0" smtClean="0"/>
              <a:t>5</a:t>
            </a:r>
            <a:r>
              <a:rPr lang="ko-KR" altLang="en-US" dirty="0" smtClean="0"/>
              <a:t>단계의 첫 번째 단계인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04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baseline="0" dirty="0" smtClean="0"/>
              <a:t>.</a:t>
            </a:r>
            <a:r>
              <a:rPr lang="en-US" altLang="ko-KR" baseline="0" dirty="0" err="1" smtClean="0"/>
              <a:t>py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파일이 있는 </a:t>
            </a:r>
            <a:r>
              <a:rPr lang="ko-KR" altLang="en-US" baseline="0" dirty="0" err="1" smtClean="0"/>
              <a:t>디렉토리에</a:t>
            </a:r>
            <a:r>
              <a:rPr lang="ko-KR" altLang="en-US" baseline="0" dirty="0" smtClean="0"/>
              <a:t> 리뷰 내용을 담은 </a:t>
            </a:r>
            <a:r>
              <a:rPr lang="en-US" altLang="ko-KR" baseline="0" dirty="0" smtClean="0"/>
              <a:t>data.txt </a:t>
            </a:r>
            <a:r>
              <a:rPr lang="ko-KR" altLang="en-US" baseline="0" dirty="0" smtClean="0"/>
              <a:t>파일이 생긴다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Data.txt 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Session2</a:t>
            </a:r>
            <a:r>
              <a:rPr lang="ko-KR" altLang="en-US" baseline="0" smtClean="0"/>
              <a:t>에서 텍스트 분석을 위해 계속 사용할 것임으로 잘 저장해 둔다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59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baseline="0" dirty="0" smtClean="0"/>
              <a:t>.</a:t>
            </a:r>
            <a:r>
              <a:rPr lang="en-US" altLang="ko-KR" baseline="0" dirty="0" err="1" smtClean="0"/>
              <a:t>py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파일이 있는 </a:t>
            </a:r>
            <a:r>
              <a:rPr lang="ko-KR" altLang="en-US" baseline="0" dirty="0" err="1" smtClean="0"/>
              <a:t>디렉토리에</a:t>
            </a:r>
            <a:r>
              <a:rPr lang="ko-KR" altLang="en-US" baseline="0" dirty="0" smtClean="0"/>
              <a:t> 리뷰 내용을 담은 </a:t>
            </a:r>
            <a:r>
              <a:rPr lang="en-US" altLang="ko-KR" baseline="0" dirty="0" smtClean="0"/>
              <a:t>data.txt </a:t>
            </a:r>
            <a:r>
              <a:rPr lang="ko-KR" altLang="en-US" baseline="0" dirty="0" smtClean="0"/>
              <a:t>파일이 생긴다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Data.txt 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Session2</a:t>
            </a:r>
            <a:r>
              <a:rPr lang="ko-KR" altLang="en-US" baseline="0" smtClean="0"/>
              <a:t>에서 텍스트 분석을 위해 계속 사용할 것임으로 잘 저장해 둔다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441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baseline="0" dirty="0" smtClean="0"/>
              <a:t>comment: </a:t>
            </a:r>
            <a:r>
              <a:rPr lang="ko-KR" altLang="en-US" baseline="0" dirty="0" smtClean="0"/>
              <a:t>이 내용을 전부 설명해주기엔 너무 복잡하므로 간단히 설명하거나 </a:t>
            </a:r>
            <a:r>
              <a:rPr lang="ko-KR" altLang="en-US" baseline="0" dirty="0" err="1" smtClean="0"/>
              <a:t>스킵하고</a:t>
            </a:r>
            <a:r>
              <a:rPr lang="ko-KR" altLang="en-US" baseline="0" dirty="0" smtClean="0"/>
              <a:t> 넘어가는 것이 좋을 것 같습니다</a:t>
            </a:r>
            <a:endParaRPr lang="en-US" altLang="ko-KR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영화 리뷰 페이지에서 네티즌 평점 아래에 있는 괄호 안에 있는 숫자가 전체 네티즌 평가의 개수이며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으로 나눈 것이 전체 페이지와 같다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이 숫자를 받아 </a:t>
            </a:r>
            <a:r>
              <a:rPr lang="en-US" altLang="ko-KR" baseline="0" dirty="0" smtClean="0"/>
              <a:t>for</a:t>
            </a:r>
            <a:r>
              <a:rPr lang="ko-KR" altLang="en-US" baseline="0" dirty="0" smtClean="0"/>
              <a:t>문에서 끝나는 숫자로 넣어 주면 모든 리뷰를 다 긁을 수 있다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endParaRPr lang="en-US" altLang="ko-KR" baseline="0" dirty="0" smtClean="0"/>
          </a:p>
          <a:p>
            <a:pPr marL="228600" indent="-228600">
              <a:buFontTx/>
              <a:buAutoNum type="arabicParenR"/>
            </a:pPr>
            <a:r>
              <a:rPr lang="ko-KR" altLang="en-US" baseline="0" dirty="0" smtClean="0"/>
              <a:t>이 숫자가 포함된 </a:t>
            </a:r>
            <a:r>
              <a:rPr lang="en-US" altLang="ko-KR" baseline="0" dirty="0" smtClean="0"/>
              <a:t>html </a:t>
            </a:r>
            <a:r>
              <a:rPr lang="ko-KR" altLang="en-US" baseline="0" dirty="0" smtClean="0"/>
              <a:t>구성 요소를 찾는다</a:t>
            </a:r>
            <a:endParaRPr lang="en-US" altLang="ko-KR" baseline="0" dirty="0" smtClean="0"/>
          </a:p>
          <a:p>
            <a:pPr marL="228600" indent="-228600">
              <a:buFontTx/>
              <a:buAutoNum type="arabicParenR"/>
            </a:pPr>
            <a:r>
              <a:rPr lang="ko-KR" altLang="en-US" baseline="0" dirty="0" smtClean="0"/>
              <a:t>여기서 텍스트를 뽑아내고 전체 페이지 개수를 계산한다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페이지 개수 </a:t>
            </a:r>
            <a:r>
              <a:rPr lang="en-US" altLang="ko-KR" baseline="0" dirty="0" smtClean="0"/>
              <a:t>= </a:t>
            </a:r>
            <a:r>
              <a:rPr lang="ko-KR" altLang="en-US" baseline="0" dirty="0" smtClean="0"/>
              <a:t>리뷰 개수 </a:t>
            </a:r>
            <a:r>
              <a:rPr lang="en-US" altLang="ko-KR" baseline="0" dirty="0" smtClean="0"/>
              <a:t>/ 10)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314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baseline="0" dirty="0" smtClean="0"/>
              <a:t>Continued </a:t>
            </a:r>
            <a:endParaRPr lang="en-US" altLang="ko-KR" baseline="0" dirty="0" smtClean="0"/>
          </a:p>
          <a:p>
            <a:pPr marL="228600" indent="-228600">
              <a:buFontTx/>
              <a:buAutoNum type="arabicParenBoth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07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endParaRPr lang="en-US" altLang="ko-KR" baseline="0" dirty="0" smtClean="0"/>
          </a:p>
          <a:p>
            <a:pPr marL="228600" indent="-228600">
              <a:buFontTx/>
              <a:buAutoNum type="arabicParenBoth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89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en-US" altLang="ko-KR" baseline="0" dirty="0" smtClean="0"/>
              <a:t> comment: </a:t>
            </a:r>
            <a:r>
              <a:rPr lang="ko-KR" altLang="en-US" baseline="0" dirty="0" smtClean="0"/>
              <a:t>만약 시간이 부족할 것 같으면 생략해도 될 것 같습니다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02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 smtClean="0"/>
              <a:t>Utf-8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Coded Character Set + Transformation Format – 8-bit’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약자로 유니코드를 위한 가변 길이 문자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 중 하나이다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https://ko.wikipedia.org/wiki/UTF-8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15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 smtClean="0"/>
              <a:t>(1)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Python2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Python3</a:t>
            </a:r>
            <a:r>
              <a:rPr lang="ko-KR" altLang="en-US" dirty="0" smtClean="0"/>
              <a:t>로 넘어가면서 </a:t>
            </a:r>
            <a:r>
              <a:rPr lang="en-US" altLang="ko-KR" dirty="0" err="1" smtClean="0"/>
              <a:t>urllib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모듈이 </a:t>
            </a:r>
            <a:r>
              <a:rPr lang="en-US" altLang="ko-KR" baseline="0" dirty="0" err="1" smtClean="0"/>
              <a:t>urllib.request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urllib,parse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urllib.error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세 가지로 나뉘어졌으며</a:t>
            </a:r>
            <a:r>
              <a:rPr lang="en-US" altLang="ko-KR" baseline="0" dirty="0" smtClean="0"/>
              <a:t>, </a:t>
            </a:r>
            <a:r>
              <a:rPr lang="en-US" altLang="ko-KR" dirty="0" err="1" smtClean="0"/>
              <a:t>urllib.urlopen</a:t>
            </a:r>
            <a:r>
              <a:rPr lang="en-US" altLang="ko-KR" dirty="0" smtClean="0"/>
              <a:t>()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메소드가</a:t>
            </a:r>
            <a:r>
              <a:rPr lang="ko-KR" altLang="en-US" baseline="0" dirty="0" smtClean="0"/>
              <a:t> 없어졌다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기존의 </a:t>
            </a:r>
            <a:r>
              <a:rPr lang="en-US" altLang="ko-KR" baseline="0" dirty="0" err="1" smtClean="0"/>
              <a:t>urllib.urlopen</a:t>
            </a:r>
            <a:r>
              <a:rPr lang="en-US" altLang="ko-KR" baseline="0" dirty="0" smtClean="0"/>
              <a:t>() </a:t>
            </a:r>
            <a:r>
              <a:rPr lang="ko-KR" altLang="en-US" baseline="0" dirty="0" err="1" smtClean="0"/>
              <a:t>메소드는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urllib.request.urlopen</a:t>
            </a:r>
            <a:r>
              <a:rPr lang="en-US" altLang="ko-KR" baseline="0" dirty="0" smtClean="0"/>
              <a:t>() </a:t>
            </a:r>
            <a:r>
              <a:rPr lang="ko-KR" altLang="en-US" baseline="0" dirty="0" err="1" smtClean="0"/>
              <a:t>메소드로</a:t>
            </a:r>
            <a:r>
              <a:rPr lang="ko-KR" altLang="en-US" baseline="0" dirty="0" smtClean="0"/>
              <a:t> 대체되었다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933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다음 영화에서 평점을 남기는 섹션이 있는데 리뷰는 남길 수도 있고 남기지 않을 수도 있다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평점만 있고 리뷰는 공란으로 남겨둔 시청자도 있다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03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url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구조는 영화와는 무관하게 모두 똑같으므로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라라랜드</a:t>
            </a:r>
            <a:r>
              <a:rPr lang="ko-KR" altLang="en-US" dirty="0" smtClean="0"/>
              <a:t> 말고 학생들이 관심 있는 영화를 선택해서 하라고 하면 좀 더 자발적인 수업이 될 것 같습니다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다음 영화 홈페이지에서 영화 검색 가능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바로 </a:t>
            </a:r>
            <a:r>
              <a:rPr lang="en-US" altLang="ko-KR" dirty="0" smtClean="0"/>
              <a:t>[</a:t>
            </a:r>
            <a:r>
              <a:rPr lang="ko-KR" altLang="en-US" dirty="0" smtClean="0"/>
              <a:t>평점</a:t>
            </a:r>
            <a:r>
              <a:rPr lang="en-US" altLang="ko-KR" dirty="0" smtClean="0"/>
              <a:t>]</a:t>
            </a:r>
            <a:r>
              <a:rPr lang="ko-KR" altLang="en-US" dirty="0" smtClean="0"/>
              <a:t>섹션으로 들어가 첫 번째 페이지를 열람할 경우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‘http://movie.daum.net/</a:t>
            </a:r>
            <a:r>
              <a:rPr lang="en-US" altLang="ko-KR" dirty="0" err="1" smtClean="0"/>
              <a:t>moviedb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grade?movieId</a:t>
            </a:r>
            <a:r>
              <a:rPr lang="en-US" altLang="ko-KR" dirty="0" smtClean="0"/>
              <a:t>=95306’</a:t>
            </a:r>
            <a:r>
              <a:rPr lang="ko-KR" altLang="en-US" dirty="0" smtClean="0"/>
              <a:t>와 같다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하지만 </a:t>
            </a:r>
            <a:r>
              <a:rPr lang="en-US" altLang="ko-KR" dirty="0" smtClean="0"/>
              <a:t>[2]</a:t>
            </a:r>
            <a:r>
              <a:rPr lang="ko-KR" altLang="en-US" dirty="0" smtClean="0"/>
              <a:t>를 눌러 </a:t>
            </a:r>
            <a:r>
              <a:rPr lang="ko-KR" altLang="en-US" dirty="0" err="1" smtClean="0"/>
              <a:t>두번째</a:t>
            </a:r>
            <a:r>
              <a:rPr lang="ko-KR" altLang="en-US" dirty="0" smtClean="0"/>
              <a:t> 페이지로 갈 경우 </a:t>
            </a:r>
            <a:r>
              <a:rPr lang="en-US" altLang="ko-KR" dirty="0" smtClean="0"/>
              <a:t>‘http://movie.daum.net/</a:t>
            </a:r>
            <a:r>
              <a:rPr lang="en-US" altLang="ko-KR" dirty="0" err="1" smtClean="0"/>
              <a:t>moviedb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grade?movieId</a:t>
            </a:r>
            <a:r>
              <a:rPr lang="en-US" altLang="ko-KR" dirty="0" smtClean="0"/>
              <a:t>=95306&amp;type=</a:t>
            </a:r>
            <a:r>
              <a:rPr lang="en-US" altLang="ko-KR" dirty="0" err="1" smtClean="0"/>
              <a:t>netizen&amp;page</a:t>
            </a:r>
            <a:r>
              <a:rPr lang="en-US" altLang="ko-KR" dirty="0" smtClean="0"/>
              <a:t>=2’</a:t>
            </a:r>
            <a:r>
              <a:rPr lang="ko-KR" altLang="en-US" dirty="0" smtClean="0"/>
              <a:t>로 바뀐다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세 번째 페이지는 </a:t>
            </a:r>
            <a:r>
              <a:rPr lang="en-US" altLang="ko-KR" dirty="0" smtClean="0"/>
              <a:t>‘http://movie.daum.net/</a:t>
            </a:r>
            <a:r>
              <a:rPr lang="en-US" altLang="ko-KR" dirty="0" err="1" smtClean="0"/>
              <a:t>moviedb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grade?movieId</a:t>
            </a:r>
            <a:r>
              <a:rPr lang="en-US" altLang="ko-KR" dirty="0" smtClean="0"/>
              <a:t>=95306&amp;type=</a:t>
            </a:r>
            <a:r>
              <a:rPr lang="en-US" altLang="ko-KR" dirty="0" err="1" smtClean="0"/>
              <a:t>netizen&amp;page</a:t>
            </a:r>
            <a:r>
              <a:rPr lang="en-US" altLang="ko-KR" dirty="0" smtClean="0"/>
              <a:t>=3’</a:t>
            </a:r>
            <a:r>
              <a:rPr lang="ko-KR" altLang="en-US" dirty="0" smtClean="0"/>
              <a:t>로 패턴이 보이기 시작한다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맨 뒤에 정수가 하나씩 올라가며 페이지가 바뀐다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87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Both"/>
            </a:pP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평점</a:t>
            </a:r>
            <a:r>
              <a:rPr lang="en-US" altLang="ko-KR" baseline="0" dirty="0" smtClean="0"/>
              <a:t>] </a:t>
            </a:r>
            <a:r>
              <a:rPr lang="ko-KR" altLang="en-US" baseline="0" dirty="0" smtClean="0"/>
              <a:t>섹션의 첫 번째 페이지의 </a:t>
            </a:r>
            <a:r>
              <a:rPr lang="en-US" altLang="ko-KR" baseline="0" dirty="0" err="1" smtClean="0"/>
              <a:t>url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 </a:t>
            </a:r>
          </a:p>
          <a:p>
            <a:pPr marL="228600" indent="-228600">
              <a:buFontTx/>
              <a:buAutoNum type="arabicParenBoth"/>
            </a:pPr>
            <a:r>
              <a:rPr lang="en-US" altLang="ko-KR" baseline="0" dirty="0" err="1" smtClean="0"/>
              <a:t>Urlopen</a:t>
            </a:r>
            <a:r>
              <a:rPr lang="ko-KR" altLang="en-US" baseline="0" dirty="0" smtClean="0"/>
              <a:t>을 통해 받아온 웹 상의 데이터를 </a:t>
            </a:r>
            <a:r>
              <a:rPr lang="en-US" altLang="ko-KR" baseline="0" dirty="0" smtClean="0"/>
              <a:t>web </a:t>
            </a:r>
            <a:r>
              <a:rPr lang="ko-KR" altLang="en-US" baseline="0" dirty="0" smtClean="0"/>
              <a:t>객체에 저장한다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6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 smtClean="0"/>
              <a:t>- Ctrl +Shift + I </a:t>
            </a:r>
            <a:r>
              <a:rPr lang="ko-KR" altLang="en-US" dirty="0" smtClean="0"/>
              <a:t>를 눌러도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소스코드를 볼 수 있지만 </a:t>
            </a:r>
            <a:r>
              <a:rPr lang="en-US" altLang="ko-KR" dirty="0" smtClean="0"/>
              <a:t>[</a:t>
            </a:r>
            <a:r>
              <a:rPr lang="ko-KR" altLang="en-US" dirty="0" smtClean="0"/>
              <a:t>검사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통해 볼 경우 내가 원하는 데이터를 만드는 소스코드를 선택해 볼 수 있기 때문에 용이하다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3D7-00A1-4EEC-B9E3-C0F904FF87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6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4A93-E4E5-40ED-8F4E-08F58D11B44A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35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5C7DF-8A9A-4D52-A9D1-1443BCCB48BD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5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7382B-07A1-4511-8058-8AFED5F0A1BB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8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0A9F8-8790-41B2-AFBD-BBA21CD1C4E7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18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0BF12-6960-4A54-B454-430E6EE2A7B6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5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719C-73F4-47DC-9F0F-5D6F4158B38D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079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6ACFF-71E5-4C19-B6D8-48FDA09A9E17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86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65571-FA92-435C-B15A-AF2F1A8DCE2E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29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B0805-24BD-4421-9A5E-30046C9D465F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87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626C5-C364-444F-A625-DD020EFD0CBA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03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1E9D-C45B-4BA8-8A75-028261FBA9C0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7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2544F-4A89-401F-A6EA-780E9A19509C}" type="datetime1">
              <a:rPr lang="ko-KR" altLang="en-US" smtClean="0"/>
              <a:t>2017-01-18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712C4-0C53-49A4-A45B-3AD6F0B02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9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m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4451" y="2216998"/>
            <a:ext cx="4365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 smtClean="0"/>
              <a:t>SNU </a:t>
            </a:r>
            <a:r>
              <a:rPr lang="ko-KR" altLang="en-US" sz="3200" b="1" spc="-150" dirty="0" err="1" smtClean="0"/>
              <a:t>빅데이터</a:t>
            </a:r>
            <a:r>
              <a:rPr lang="ko-KR" altLang="en-US" sz="3200" b="1" spc="-150" dirty="0" smtClean="0"/>
              <a:t> 아카데미</a:t>
            </a:r>
            <a:endParaRPr lang="ko-KR" altLang="en-US" sz="3200" b="1" spc="-1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63009" y="3933056"/>
            <a:ext cx="462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Session 1. </a:t>
            </a:r>
            <a:r>
              <a:rPr lang="ko-KR" altLang="en-US" dirty="0" smtClean="0"/>
              <a:t>영화 리뷰 데이터 웹 </a:t>
            </a:r>
            <a:r>
              <a:rPr lang="ko-KR" altLang="en-US" dirty="0" err="1" smtClean="0"/>
              <a:t>크롤링하기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8390" y="3136419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비정형 데이터 분석을 통한 효율적인 의사결정</a:t>
            </a:r>
          </a:p>
        </p:txBody>
      </p:sp>
    </p:spTree>
    <p:extLst>
      <p:ext uri="{BB962C8B-B14F-4D97-AF65-F5344CB8AC3E}">
        <p14:creationId xmlns:p14="http://schemas.microsoft.com/office/powerpoint/2010/main" val="42262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첫 번째 리뷰 내용 보여주기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웹 페이지 구조</a:t>
            </a:r>
            <a:r>
              <a:rPr lang="en-US" altLang="ko-KR" sz="1600" b="1" dirty="0" smtClean="0"/>
              <a:t>(HTML) </a:t>
            </a:r>
            <a:r>
              <a:rPr lang="ko-KR" altLang="en-US" sz="1600" b="1" dirty="0" smtClean="0"/>
              <a:t>파악하기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65406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웹 </a:t>
            </a:r>
            <a:r>
              <a:rPr lang="ko-KR" altLang="en-US" sz="1400" b="1" dirty="0" err="1" smtClean="0"/>
              <a:t>크롤링을</a:t>
            </a:r>
            <a:r>
              <a:rPr lang="ko-KR" altLang="en-US" sz="1400" b="1" dirty="0" smtClean="0"/>
              <a:t> 위해 웹 페이지의 전체 구조를 파악할 필요는 없다</a:t>
            </a:r>
            <a:endParaRPr lang="en-US" altLang="ko-KR" sz="1400" b="1" u="sng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77662" y="2257699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내가 얻고자 하는 데이터를 선택하고 마우스 오른쪽 클릭 후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검사</a:t>
            </a:r>
            <a:r>
              <a:rPr lang="en-US" altLang="ko-KR" sz="1400" b="1" dirty="0" smtClean="0"/>
              <a:t>]</a:t>
            </a:r>
            <a:r>
              <a:rPr lang="ko-KR" altLang="en-US" sz="1400" b="1" dirty="0" smtClean="0"/>
              <a:t>를 클릭한다</a:t>
            </a:r>
            <a:endParaRPr lang="en-US" altLang="ko-KR" sz="1400" b="1" u="sng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0510" t="17212" r="30102" b="17482"/>
          <a:stretch/>
        </p:blipFill>
        <p:spPr>
          <a:xfrm>
            <a:off x="1403648" y="2716372"/>
            <a:ext cx="3816424" cy="36155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8683" y="5013176"/>
            <a:ext cx="226529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38568"/>
            <a:ext cx="7043867" cy="3634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434" y="20556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첫 번째 리뷰 내용 보여주기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웹 페이지 구조</a:t>
            </a:r>
            <a:r>
              <a:rPr lang="en-US" altLang="ko-KR" sz="1600" b="1" dirty="0" smtClean="0"/>
              <a:t>(HTML) </a:t>
            </a:r>
            <a:r>
              <a:rPr lang="ko-KR" altLang="en-US" sz="1600" b="1" dirty="0" smtClean="0"/>
              <a:t>파악하기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65406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HTML </a:t>
            </a:r>
            <a:r>
              <a:rPr lang="ko-KR" altLang="en-US" sz="1400" b="1" dirty="0" smtClean="0"/>
              <a:t>소스코드를 자세히 살펴보면 우리가 구하는 리뷰 텍스트는 반복된 형식을 띄고 있다</a:t>
            </a:r>
            <a:endParaRPr lang="en-US" altLang="ko-KR" sz="1400" b="1" u="sng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619672" y="4705048"/>
            <a:ext cx="26642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985622" y="5244124"/>
            <a:ext cx="26642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87624" y="2113111"/>
            <a:ext cx="4124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Courier Std" panose="02070409020205020404" pitchFamily="49" charset="0"/>
              </a:rPr>
              <a:t>&lt;p class =“</a:t>
            </a:r>
            <a:r>
              <a:rPr lang="en-US" altLang="ko-KR" sz="1400" dirty="0" err="1" smtClean="0">
                <a:latin typeface="Courier Std" panose="02070409020205020404" pitchFamily="49" charset="0"/>
              </a:rPr>
              <a:t>desc_review</a:t>
            </a:r>
            <a:r>
              <a:rPr lang="en-US" altLang="ko-KR" sz="1400" dirty="0" smtClean="0">
                <a:latin typeface="Courier Std" panose="02070409020205020404" pitchFamily="49" charset="0"/>
              </a:rPr>
              <a:t>”&gt; </a:t>
            </a:r>
            <a:r>
              <a:rPr lang="ko-KR" altLang="en-US" sz="1400" dirty="0" smtClean="0">
                <a:latin typeface="Courier Std" panose="02070409020205020404" pitchFamily="49" charset="0"/>
              </a:rPr>
              <a:t>리뷰내용 </a:t>
            </a:r>
            <a:r>
              <a:rPr lang="en-US" altLang="ko-KR" sz="1400" dirty="0" smtClean="0">
                <a:latin typeface="Courier Std" panose="02070409020205020404" pitchFamily="49" charset="0"/>
              </a:rPr>
              <a:t>&lt;/p&gt;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첫 번째 리뷰 내용 보여주기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리뷰 내용 보여주기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3356992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BeautifulSoup</a:t>
            </a:r>
            <a:r>
              <a:rPr lang="en-US" altLang="ko-KR" sz="1400" b="1" dirty="0" smtClean="0"/>
              <a:t>() </a:t>
            </a:r>
            <a:r>
              <a:rPr lang="ko-KR" altLang="en-US" sz="1400" b="1" dirty="0" smtClean="0"/>
              <a:t>함수</a:t>
            </a:r>
            <a:r>
              <a:rPr lang="en-US" altLang="ko-KR" sz="1400" b="1" dirty="0" smtClean="0"/>
              <a:t>: HTML </a:t>
            </a:r>
            <a:r>
              <a:rPr lang="ko-KR" altLang="en-US" sz="1400" b="1" dirty="0" smtClean="0"/>
              <a:t>형식의 데이터를 </a:t>
            </a:r>
            <a:r>
              <a:rPr lang="ko-KR" altLang="en-US" sz="1400" b="1" dirty="0" err="1" smtClean="0"/>
              <a:t>파싱한다</a:t>
            </a:r>
            <a:endParaRPr lang="en-US" altLang="ko-KR" sz="1400" b="1" u="sng" dirty="0" smtClean="0"/>
          </a:p>
        </p:txBody>
      </p: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62" y="1890591"/>
            <a:ext cx="7870092" cy="909215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56602" y="1928993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1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662" y="3751715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findAll</a:t>
            </a:r>
            <a:r>
              <a:rPr lang="en-US" altLang="ko-KR" sz="1400" b="1" dirty="0" smtClean="0"/>
              <a:t>() </a:t>
            </a:r>
            <a:r>
              <a:rPr lang="ko-KR" altLang="en-US" sz="1400" b="1" dirty="0" smtClean="0"/>
              <a:t>함수</a:t>
            </a:r>
            <a:r>
              <a:rPr lang="en-US" altLang="ko-KR" sz="1400" b="1" dirty="0" smtClean="0"/>
              <a:t>: </a:t>
            </a:r>
            <a:r>
              <a:rPr lang="ko-KR" altLang="en-US" sz="1400" b="1" dirty="0" err="1" smtClean="0"/>
              <a:t>파라미터로</a:t>
            </a:r>
            <a:r>
              <a:rPr lang="ko-KR" altLang="en-US" sz="1400" b="1" dirty="0" smtClean="0"/>
              <a:t> 준 양식의 데이터를 모두 찾아 리스트 형식으로 반환한다</a:t>
            </a:r>
            <a:endParaRPr lang="en-US" altLang="ko-KR" sz="1400" b="1" u="sng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77662" y="414643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get_text</a:t>
            </a:r>
            <a:r>
              <a:rPr lang="en-US" altLang="ko-KR" sz="1400" b="1" dirty="0" smtClean="0"/>
              <a:t>() </a:t>
            </a:r>
            <a:r>
              <a:rPr lang="ko-KR" altLang="en-US" sz="1400" b="1" dirty="0" smtClean="0"/>
              <a:t>함수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해당 </a:t>
            </a:r>
            <a:r>
              <a:rPr lang="en-US" altLang="ko-KR" sz="1400" b="1" dirty="0" smtClean="0"/>
              <a:t>HTML </a:t>
            </a:r>
            <a:r>
              <a:rPr lang="ko-KR" altLang="en-US" sz="1400" b="1" dirty="0" smtClean="0"/>
              <a:t>소스코드의 내용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텍스트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만 추출해 반환한다</a:t>
            </a:r>
            <a:endParaRPr lang="en-US" altLang="ko-KR" sz="1400" b="1" u="sng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77662" y="454116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strip() </a:t>
            </a:r>
            <a:r>
              <a:rPr lang="ko-KR" altLang="en-US" sz="1400" b="1" dirty="0" smtClean="0"/>
              <a:t>함수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텍스트의 공백</a:t>
            </a:r>
            <a:r>
              <a:rPr lang="en-US" altLang="ko-KR" sz="1400" b="1" dirty="0" smtClean="0"/>
              <a:t>(whitespace)</a:t>
            </a:r>
            <a:r>
              <a:rPr lang="ko-KR" altLang="en-US" sz="1400" b="1" dirty="0" smtClean="0"/>
              <a:t>를 제거해 반환한다</a:t>
            </a:r>
            <a:endParaRPr lang="en-US" altLang="ko-KR" sz="1400" b="1" u="sng" dirty="0" smtClean="0"/>
          </a:p>
        </p:txBody>
      </p:sp>
      <p:sp>
        <p:nvSpPr>
          <p:cNvPr id="17" name="타원 16"/>
          <p:cNvSpPr/>
          <p:nvPr/>
        </p:nvSpPr>
        <p:spPr>
          <a:xfrm>
            <a:off x="356602" y="2192694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ourier Std" panose="02070409020205020404" pitchFamily="49" charset="0"/>
              </a:rPr>
              <a:t>2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56602" y="2456395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3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4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첫 번째 리뷰 내용 보여주기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전체 코드</a:t>
            </a:r>
            <a:endParaRPr lang="ko-KR" altLang="en-US" sz="1600" b="1" dirty="0"/>
          </a:p>
        </p:txBody>
      </p:sp>
      <p:sp>
        <p:nvSpPr>
          <p:cNvPr id="3" name="직사각형 2"/>
          <p:cNvSpPr/>
          <p:nvPr/>
        </p:nvSpPr>
        <p:spPr>
          <a:xfrm>
            <a:off x="438944" y="1628800"/>
            <a:ext cx="860572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Courier Std" panose="02070409020205020404" pitchFamily="49" charset="0"/>
              </a:rPr>
              <a:t>#-*- coding: utf-8 -*-</a:t>
            </a:r>
          </a:p>
          <a:p>
            <a:endParaRPr lang="ko-KR" altLang="en-US" sz="1400" dirty="0">
              <a:latin typeface="Courier Std" panose="02070409020205020404" pitchFamily="49" charset="0"/>
            </a:endParaRPr>
          </a:p>
          <a:p>
            <a:r>
              <a:rPr lang="ko-KR" altLang="en-US" sz="1400" dirty="0">
                <a:latin typeface="Courier Std" panose="02070409020205020404" pitchFamily="49" charset="0"/>
              </a:rPr>
              <a:t>from urllib.request import urlopen</a:t>
            </a:r>
          </a:p>
          <a:p>
            <a:r>
              <a:rPr lang="ko-KR" altLang="en-US" sz="1400" dirty="0">
                <a:latin typeface="Courier Std" panose="02070409020205020404" pitchFamily="49" charset="0"/>
              </a:rPr>
              <a:t>from bs4 import BeautifulSoup</a:t>
            </a:r>
          </a:p>
          <a:p>
            <a:endParaRPr lang="ko-KR" altLang="en-US" sz="1400" dirty="0">
              <a:latin typeface="Courier Std" panose="02070409020205020404" pitchFamily="49" charset="0"/>
            </a:endParaRPr>
          </a:p>
          <a:p>
            <a:r>
              <a:rPr lang="ko-KR" altLang="en-US" sz="1400" dirty="0" smtClean="0">
                <a:latin typeface="Courier Std" panose="02070409020205020404" pitchFamily="49" charset="0"/>
              </a:rPr>
              <a:t>url </a:t>
            </a:r>
            <a:r>
              <a:rPr lang="ko-KR" altLang="en-US" sz="1400" dirty="0">
                <a:latin typeface="Courier Std" panose="02070409020205020404" pitchFamily="49" charset="0"/>
              </a:rPr>
              <a:t>= "http://movie.daum.net/moviedb/grade?movieId=95306&amp;type=netizen&amp;page=1"</a:t>
            </a:r>
          </a:p>
          <a:p>
            <a:endParaRPr lang="en-US" altLang="ko-KR" sz="1400" dirty="0" smtClean="0">
              <a:latin typeface="Courier Std" panose="02070409020205020404" pitchFamily="49" charset="0"/>
            </a:endParaRPr>
          </a:p>
          <a:p>
            <a:r>
              <a:rPr lang="ko-KR" altLang="en-US" sz="1400" dirty="0" smtClean="0">
                <a:latin typeface="Courier Std" panose="02070409020205020404" pitchFamily="49" charset="0"/>
              </a:rPr>
              <a:t>web </a:t>
            </a:r>
            <a:r>
              <a:rPr lang="ko-KR" altLang="en-US" sz="1400" dirty="0">
                <a:latin typeface="Courier Std" panose="02070409020205020404" pitchFamily="49" charset="0"/>
              </a:rPr>
              <a:t>= urlopen(url)</a:t>
            </a:r>
          </a:p>
          <a:p>
            <a:endParaRPr lang="ko-KR" altLang="en-US" sz="1400" dirty="0">
              <a:latin typeface="Courier Std" panose="02070409020205020404" pitchFamily="49" charset="0"/>
            </a:endParaRPr>
          </a:p>
          <a:p>
            <a:r>
              <a:rPr lang="ko-KR" altLang="en-US" sz="1400" dirty="0" smtClean="0">
                <a:latin typeface="Courier Std" panose="02070409020205020404" pitchFamily="49" charset="0"/>
              </a:rPr>
              <a:t>source </a:t>
            </a:r>
            <a:r>
              <a:rPr lang="ko-KR" altLang="en-US" sz="1400" dirty="0">
                <a:latin typeface="Courier Std" panose="02070409020205020404" pitchFamily="49" charset="0"/>
              </a:rPr>
              <a:t>= BeautifulSoup(web, "lxml")</a:t>
            </a:r>
          </a:p>
          <a:p>
            <a:endParaRPr lang="ko-KR" altLang="en-US" sz="1400" dirty="0">
              <a:latin typeface="Courier Std" panose="02070409020205020404" pitchFamily="49" charset="0"/>
            </a:endParaRPr>
          </a:p>
          <a:p>
            <a:r>
              <a:rPr lang="ko-KR" altLang="en-US" sz="1400" dirty="0" smtClean="0">
                <a:latin typeface="Courier Std" panose="02070409020205020404" pitchFamily="49" charset="0"/>
              </a:rPr>
              <a:t>review </a:t>
            </a:r>
            <a:r>
              <a:rPr lang="ko-KR" altLang="en-US" sz="1400" dirty="0">
                <a:latin typeface="Courier Std" panose="02070409020205020404" pitchFamily="49" charset="0"/>
              </a:rPr>
              <a:t>= source.findAll("p", {"class": "desc_review"})[0]</a:t>
            </a:r>
          </a:p>
          <a:p>
            <a:r>
              <a:rPr lang="ko-KR" altLang="en-US" sz="1400" dirty="0" smtClean="0">
                <a:latin typeface="Courier Std" panose="02070409020205020404" pitchFamily="49" charset="0"/>
              </a:rPr>
              <a:t>print(review.get_text</a:t>
            </a:r>
            <a:r>
              <a:rPr lang="ko-KR" altLang="en-US" sz="1400" dirty="0">
                <a:latin typeface="Courier Std" panose="02070409020205020404" pitchFamily="49" charset="0"/>
              </a:rPr>
              <a:t>().strip())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544" y="4869160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결과물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첫 번째 리뷰가 없는 경우 공백으로 출력될 수도 있음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693887" y="5373216"/>
            <a:ext cx="7262489" cy="430894"/>
            <a:chOff x="683568" y="5502836"/>
            <a:chExt cx="7262489" cy="430894"/>
          </a:xfrm>
        </p:grpSpPr>
        <p:pic>
          <p:nvPicPr>
            <p:cNvPr id="5" name="그림 4" descr="화면 캡처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03"/>
            <a:stretch/>
          </p:blipFill>
          <p:spPr>
            <a:xfrm>
              <a:off x="683568" y="5502836"/>
              <a:ext cx="7262489" cy="230420"/>
            </a:xfrm>
            <a:prstGeom prst="rect">
              <a:avLst/>
            </a:prstGeom>
          </p:spPr>
        </p:pic>
        <p:pic>
          <p:nvPicPr>
            <p:cNvPr id="20" name="그림 19" descr="화면 캡처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880"/>
            <a:stretch/>
          </p:blipFill>
          <p:spPr>
            <a:xfrm>
              <a:off x="683568" y="5659577"/>
              <a:ext cx="7262489" cy="274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37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518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페이지의 리뷰 모두 출력하기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리뷰 모두 추출하기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314096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예제</a:t>
            </a:r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에서는 리스트에서 첫 번째 항목만 꺼내 텍스트를 추출하였지만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예제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에서는 </a:t>
            </a:r>
            <a:r>
              <a:rPr lang="en-US" altLang="ko-KR" sz="1400" b="1" dirty="0" smtClean="0"/>
              <a:t>for</a:t>
            </a:r>
            <a:r>
              <a:rPr lang="ko-KR" altLang="en-US" sz="1400" b="1" dirty="0" smtClean="0"/>
              <a:t>문을 활용해 리스트 내의 모든 항목을 꺼내 텍스트 추출</a:t>
            </a:r>
            <a:endParaRPr lang="en-US" altLang="ko-KR" sz="1400" b="1" u="sng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7662" y="4001571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다른 코드 내용은 같지만 </a:t>
            </a:r>
            <a:r>
              <a:rPr lang="en-US" altLang="ko-KR" sz="1400" b="1" dirty="0" err="1" smtClean="0"/>
              <a:t>findAll</a:t>
            </a:r>
            <a:r>
              <a:rPr lang="en-US" altLang="ko-KR" sz="1400" b="1" dirty="0" smtClean="0"/>
              <a:t>()</a:t>
            </a:r>
            <a:r>
              <a:rPr lang="ko-KR" altLang="en-US" sz="1400" b="1" dirty="0" smtClean="0"/>
              <a:t>의 </a:t>
            </a:r>
            <a:r>
              <a:rPr lang="ko-KR" altLang="en-US" sz="1400" b="1" dirty="0" err="1" smtClean="0"/>
              <a:t>결과문을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슬라이싱하지</a:t>
            </a:r>
            <a:r>
              <a:rPr lang="ko-KR" altLang="en-US" sz="1400" b="1" dirty="0" smtClean="0"/>
              <a:t> 않고 </a:t>
            </a:r>
            <a:r>
              <a:rPr lang="en-US" altLang="ko-KR" sz="1400" b="1" dirty="0" smtClean="0"/>
              <a:t>for </a:t>
            </a:r>
            <a:r>
              <a:rPr lang="ko-KR" altLang="en-US" sz="1400" b="1" dirty="0" smtClean="0"/>
              <a:t>문을 활용해 리뷰 하나하나의 정보를 추출한다는 차이가 존재</a:t>
            </a:r>
            <a:endParaRPr lang="en-US" altLang="ko-KR" sz="1400" b="1" u="sng" dirty="0" smtClean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2" y="1796998"/>
            <a:ext cx="8243846" cy="81365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56602" y="1809872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1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56602" y="2073573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ourier Std" panose="02070409020205020404" pitchFamily="49" charset="0"/>
              </a:rPr>
              <a:t>2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518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페이지의 리뷰 모두 출력하기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전체 코드</a:t>
            </a:r>
            <a:endParaRPr lang="ko-KR" altLang="en-US" sz="1600" b="1" dirty="0"/>
          </a:p>
        </p:txBody>
      </p:sp>
      <p:sp>
        <p:nvSpPr>
          <p:cNvPr id="11" name="직사각형 10"/>
          <p:cNvSpPr/>
          <p:nvPr/>
        </p:nvSpPr>
        <p:spPr>
          <a:xfrm>
            <a:off x="438944" y="1559482"/>
            <a:ext cx="860572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Courier Std" panose="02070409020205020404" pitchFamily="49" charset="0"/>
              </a:rPr>
              <a:t>#-*- coding: utf-8 -*-</a:t>
            </a:r>
          </a:p>
          <a:p>
            <a:endParaRPr lang="ko-KR" altLang="en-US" sz="1400" dirty="0">
              <a:latin typeface="Courier Std" panose="02070409020205020404" pitchFamily="49" charset="0"/>
            </a:endParaRPr>
          </a:p>
          <a:p>
            <a:r>
              <a:rPr lang="ko-KR" altLang="en-US" sz="1400" dirty="0">
                <a:latin typeface="Courier Std" panose="02070409020205020404" pitchFamily="49" charset="0"/>
              </a:rPr>
              <a:t>from urllib.request import urlopen</a:t>
            </a:r>
          </a:p>
          <a:p>
            <a:r>
              <a:rPr lang="ko-KR" altLang="en-US" sz="1400" dirty="0">
                <a:latin typeface="Courier Std" panose="02070409020205020404" pitchFamily="49" charset="0"/>
              </a:rPr>
              <a:t>from bs4 import BeautifulSoup</a:t>
            </a:r>
          </a:p>
          <a:p>
            <a:endParaRPr lang="ko-KR" altLang="en-US" sz="1400" dirty="0">
              <a:latin typeface="Courier Std" panose="02070409020205020404" pitchFamily="49" charset="0"/>
            </a:endParaRPr>
          </a:p>
          <a:p>
            <a:r>
              <a:rPr lang="ko-KR" altLang="en-US" sz="1400" dirty="0" smtClean="0">
                <a:latin typeface="Courier Std" panose="02070409020205020404" pitchFamily="49" charset="0"/>
              </a:rPr>
              <a:t>url </a:t>
            </a:r>
            <a:r>
              <a:rPr lang="ko-KR" altLang="en-US" sz="1400" dirty="0">
                <a:latin typeface="Courier Std" panose="02070409020205020404" pitchFamily="49" charset="0"/>
              </a:rPr>
              <a:t>= "http://movie.daum.net/moviedb/grade?movieId=95306&amp;type=netizen&amp;page=1"</a:t>
            </a:r>
          </a:p>
          <a:p>
            <a:endParaRPr lang="en-US" altLang="ko-KR" sz="1400" dirty="0" smtClean="0">
              <a:latin typeface="Courier Std" panose="02070409020205020404" pitchFamily="49" charset="0"/>
            </a:endParaRPr>
          </a:p>
          <a:p>
            <a:r>
              <a:rPr lang="ko-KR" altLang="en-US" sz="1400" dirty="0" smtClean="0">
                <a:latin typeface="Courier Std" panose="02070409020205020404" pitchFamily="49" charset="0"/>
              </a:rPr>
              <a:t>web </a:t>
            </a:r>
            <a:r>
              <a:rPr lang="ko-KR" altLang="en-US" sz="1400" dirty="0">
                <a:latin typeface="Courier Std" panose="02070409020205020404" pitchFamily="49" charset="0"/>
              </a:rPr>
              <a:t>= urlopen(url)</a:t>
            </a:r>
          </a:p>
          <a:p>
            <a:endParaRPr lang="ko-KR" altLang="en-US" sz="1400" dirty="0">
              <a:latin typeface="Courier Std" panose="02070409020205020404" pitchFamily="49" charset="0"/>
            </a:endParaRPr>
          </a:p>
          <a:p>
            <a:r>
              <a:rPr lang="ko-KR" altLang="en-US" sz="1400" dirty="0" smtClean="0">
                <a:latin typeface="Courier Std" panose="02070409020205020404" pitchFamily="49" charset="0"/>
              </a:rPr>
              <a:t>source </a:t>
            </a:r>
            <a:r>
              <a:rPr lang="ko-KR" altLang="en-US" sz="1400" dirty="0">
                <a:latin typeface="Courier Std" panose="02070409020205020404" pitchFamily="49" charset="0"/>
              </a:rPr>
              <a:t>= BeautifulSoup(web, "lxml")</a:t>
            </a:r>
          </a:p>
          <a:p>
            <a:endParaRPr lang="ko-KR" altLang="en-US" sz="1400" dirty="0">
              <a:latin typeface="Courier Std" panose="02070409020205020404" pitchFamily="49" charset="0"/>
            </a:endParaRPr>
          </a:p>
          <a:p>
            <a:r>
              <a:rPr lang="en-US" altLang="ko-KR" sz="1400" dirty="0">
                <a:latin typeface="Courier Std" panose="02070409020205020404" pitchFamily="49" charset="0"/>
              </a:rPr>
              <a:t>reviews = </a:t>
            </a:r>
            <a:r>
              <a:rPr lang="en-US" altLang="ko-KR" sz="1400" dirty="0" err="1">
                <a:latin typeface="Courier Std" panose="02070409020205020404" pitchFamily="49" charset="0"/>
              </a:rPr>
              <a:t>source.findAll</a:t>
            </a:r>
            <a:r>
              <a:rPr lang="en-US" altLang="ko-KR" sz="1400" dirty="0">
                <a:latin typeface="Courier Std" panose="02070409020205020404" pitchFamily="49" charset="0"/>
              </a:rPr>
              <a:t>("p", {"class": "</a:t>
            </a:r>
            <a:r>
              <a:rPr lang="en-US" altLang="ko-KR" sz="1400" dirty="0" err="1">
                <a:latin typeface="Courier Std" panose="02070409020205020404" pitchFamily="49" charset="0"/>
              </a:rPr>
              <a:t>desc_review</a:t>
            </a:r>
            <a:r>
              <a:rPr lang="en-US" altLang="ko-KR" sz="1400" dirty="0">
                <a:latin typeface="Courier Std" panose="02070409020205020404" pitchFamily="49" charset="0"/>
              </a:rPr>
              <a:t>"})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for review in reviews:</a:t>
            </a:r>
          </a:p>
          <a:p>
            <a:r>
              <a:rPr lang="en-US" altLang="ko-KR" sz="1400" dirty="0" smtClean="0">
                <a:latin typeface="Courier Std" panose="02070409020205020404" pitchFamily="49" charset="0"/>
              </a:rPr>
              <a:t>	print(</a:t>
            </a:r>
            <a:r>
              <a:rPr lang="en-US" altLang="ko-KR" sz="1400" dirty="0" err="1" smtClean="0">
                <a:latin typeface="Courier Std" panose="02070409020205020404" pitchFamily="49" charset="0"/>
              </a:rPr>
              <a:t>review.get_text</a:t>
            </a:r>
            <a:r>
              <a:rPr lang="en-US" altLang="ko-KR" sz="1400" dirty="0">
                <a:latin typeface="Courier Std" panose="02070409020205020404" pitchFamily="49" charset="0"/>
              </a:rPr>
              <a:t>().strip())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4784305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결과물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리뷰가 없는 항목의 경우 공백으로 출력됨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251020"/>
            <a:ext cx="7292972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518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3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여러 페이지의 리뷰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en-US" altLang="ko-KR" sz="1600" b="1" dirty="0" err="1" smtClean="0"/>
              <a:t>url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구조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70080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앞서 파악한 각 페이지의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url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구조는 아래와 같다</a:t>
            </a:r>
            <a:endParaRPr lang="en-US" altLang="ko-KR" sz="1400" b="1" u="sng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37091" y="2132856"/>
            <a:ext cx="759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urier Std" panose="02070409020205020404" pitchFamily="49" charset="0"/>
              </a:rPr>
              <a:t>http://</a:t>
            </a:r>
            <a:r>
              <a:rPr lang="en-US" altLang="ko-KR" sz="1400" dirty="0" smtClean="0">
                <a:latin typeface="Courier Std" panose="02070409020205020404" pitchFamily="49" charset="0"/>
              </a:rPr>
              <a:t>movie.daum.net/moviedb/grade?movieId=95306&amp;type=netizen&amp;page=1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7091" y="2409891"/>
            <a:ext cx="759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urier Std" panose="02070409020205020404" pitchFamily="49" charset="0"/>
              </a:rPr>
              <a:t>http://</a:t>
            </a:r>
            <a:r>
              <a:rPr lang="en-US" altLang="ko-KR" sz="1400" dirty="0" smtClean="0">
                <a:latin typeface="Courier Std" panose="02070409020205020404" pitchFamily="49" charset="0"/>
              </a:rPr>
              <a:t>movie.daum.net/moviedb/grade?movieId=95306&amp;type=netizen&amp;page=2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7091" y="2686926"/>
            <a:ext cx="759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urier Std" panose="02070409020205020404" pitchFamily="49" charset="0"/>
              </a:rPr>
              <a:t>http://</a:t>
            </a:r>
            <a:r>
              <a:rPr lang="en-US" altLang="ko-KR" sz="1400" dirty="0" smtClean="0">
                <a:latin typeface="Courier Std" panose="02070409020205020404" pitchFamily="49" charset="0"/>
              </a:rPr>
              <a:t>movie.daum.net/moviedb/grade?movieId=95306&amp;type=netizen&amp;page=3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7091" y="3240996"/>
            <a:ext cx="759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urier Std" panose="02070409020205020404" pitchFamily="49" charset="0"/>
              </a:rPr>
              <a:t>http://</a:t>
            </a:r>
            <a:r>
              <a:rPr lang="en-US" altLang="ko-KR" sz="1400" dirty="0" smtClean="0">
                <a:latin typeface="Courier Std" panose="02070409020205020404" pitchFamily="49" charset="0"/>
              </a:rPr>
              <a:t>movie.daum.net/moviedb/grade?movieId=95306&amp;type=netizen&amp;page=n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1107" y="296396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Courier Std" panose="02070409020205020404" pitchFamily="49" charset="0"/>
              </a:rPr>
              <a:t>…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662" y="3936826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다른 구조는 모두 같지만 맨 뒤의 정수</a:t>
            </a:r>
            <a:r>
              <a:rPr lang="en-US" altLang="ko-KR" sz="1400" b="1" dirty="0" smtClean="0"/>
              <a:t>(1,2,3,…)</a:t>
            </a:r>
            <a:r>
              <a:rPr lang="ko-KR" altLang="en-US" sz="1400" b="1" dirty="0" smtClean="0"/>
              <a:t>만 달라지면서 페이지가 달라진다</a:t>
            </a:r>
            <a:endParaRPr lang="en-US" altLang="ko-KR" sz="1400" b="1" u="sng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77662" y="455238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그러므로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여러 페이지의 리뷰에 접근하기 위해서는 맨 뒤의 정수만 바꿔가면서 페이지를 열면 된다</a:t>
            </a:r>
            <a:endParaRPr lang="en-US" altLang="ko-KR" sz="1400" b="1" u="sng" dirty="0" smtClean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23"/>
          <a:stretch/>
        </p:blipFill>
        <p:spPr>
          <a:xfrm>
            <a:off x="2195736" y="5167934"/>
            <a:ext cx="4824536" cy="1376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75856" y="5912298"/>
            <a:ext cx="2304256" cy="479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518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3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여러 페이지의 리뷰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for </a:t>
            </a:r>
            <a:r>
              <a:rPr lang="ko-KR" altLang="en-US" sz="1600" b="1" dirty="0" smtClean="0"/>
              <a:t>문을 통해 여러 페이지 접근하기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70080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for</a:t>
            </a:r>
            <a:r>
              <a:rPr lang="ko-KR" altLang="en-US" sz="1400" b="1" dirty="0" smtClean="0"/>
              <a:t>문을 통해 첫 번째부터 다섯 번째 페이지의 리뷰까지 불러온다</a:t>
            </a:r>
            <a:endParaRPr lang="en-US" altLang="ko-KR" sz="1400" b="1" u="sng" dirty="0" smtClean="0"/>
          </a:p>
        </p:txBody>
      </p:sp>
      <p:sp>
        <p:nvSpPr>
          <p:cNvPr id="17" name="타원 16"/>
          <p:cNvSpPr/>
          <p:nvPr/>
        </p:nvSpPr>
        <p:spPr>
          <a:xfrm>
            <a:off x="373768" y="2142904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1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3768" y="2406605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ourier Std" panose="02070409020205020404" pitchFamily="49" charset="0"/>
              </a:rPr>
              <a:t>2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0062" y="3719867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range(1, n): 1</a:t>
            </a:r>
            <a:r>
              <a:rPr lang="ko-KR" altLang="en-US" sz="1400" b="1" dirty="0" smtClean="0"/>
              <a:t>부터 </a:t>
            </a:r>
            <a:r>
              <a:rPr lang="en-US" altLang="ko-KR" sz="1400" b="1" dirty="0" smtClean="0"/>
              <a:t>n-1</a:t>
            </a:r>
            <a:r>
              <a:rPr lang="ko-KR" altLang="en-US" sz="1400" b="1" dirty="0" smtClean="0"/>
              <a:t>까지의 정수를 리스트로 반환</a:t>
            </a:r>
            <a:endParaRPr lang="en-US" altLang="ko-KR" sz="1400" b="1" u="sng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259632" y="4087120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Courier Std" panose="02070409020205020404" pitchFamily="49" charset="0"/>
              </a:rPr>
              <a:t>range(1, 6) =&gt; [1, 2, 3, 4, 5]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0062" y="4725144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문자열 </a:t>
            </a:r>
            <a:r>
              <a:rPr lang="ko-KR" altLang="en-US" sz="1400" b="1" dirty="0" err="1" smtClean="0"/>
              <a:t>포매팅</a:t>
            </a:r>
            <a:r>
              <a:rPr lang="en-US" altLang="ko-KR" sz="1400" b="1" dirty="0" smtClean="0"/>
              <a:t>(%): </a:t>
            </a:r>
            <a:r>
              <a:rPr lang="ko-KR" altLang="en-US" sz="1400" b="1" dirty="0" smtClean="0"/>
              <a:t>문자열 내에 어떤 값을 삽입하는 방법</a:t>
            </a:r>
            <a:endParaRPr lang="en-US" altLang="ko-KR" sz="1400" b="1" u="sng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259632" y="5153785"/>
            <a:ext cx="4588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Courier Std" panose="02070409020205020404" pitchFamily="49" charset="0"/>
              </a:rPr>
              <a:t>“I ate %</a:t>
            </a:r>
            <a:r>
              <a:rPr lang="en-US" altLang="ko-KR" sz="1400" dirty="0" err="1" smtClean="0">
                <a:latin typeface="Courier Std" panose="02070409020205020404" pitchFamily="49" charset="0"/>
              </a:rPr>
              <a:t>i</a:t>
            </a:r>
            <a:r>
              <a:rPr lang="en-US" altLang="ko-KR" sz="1400" dirty="0" smtClean="0">
                <a:latin typeface="Courier Std" panose="02070409020205020404" pitchFamily="49" charset="0"/>
              </a:rPr>
              <a:t> apples.” %3 =&gt; “I ate 3 apples”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pic>
        <p:nvPicPr>
          <p:cNvPr id="23" name="그림 2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5" y="2203028"/>
            <a:ext cx="7948349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518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3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여러 페이지의 리뷰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리스트에 항목 추가하기</a:t>
            </a:r>
            <a:r>
              <a:rPr lang="en-US" altLang="ko-KR" sz="1600" b="1" dirty="0" smtClean="0"/>
              <a:t>(append)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70080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여러 리뷰 내용을 효과적으로 관리하기 위해 리스트를 만들고 여기에 리뷰를 하나씩 추가해 전체 리뷰 리스트를 만든다</a:t>
            </a:r>
            <a:endParaRPr lang="en-US" altLang="ko-KR" sz="1400" b="1" u="sng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7662" y="2483087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항목을 추가하기 위해 </a:t>
            </a:r>
            <a:r>
              <a:rPr lang="en-US" altLang="ko-KR" sz="1400" b="1" dirty="0" smtClean="0"/>
              <a:t>append() </a:t>
            </a:r>
            <a:r>
              <a:rPr lang="ko-KR" altLang="en-US" sz="1400" b="1" dirty="0" smtClean="0"/>
              <a:t>함수를 사용한다</a:t>
            </a:r>
            <a:endParaRPr lang="en-US" altLang="ko-KR" sz="1400" b="1" u="sng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187624" y="2970736"/>
            <a:ext cx="523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Courier Std" panose="02070409020205020404" pitchFamily="49" charset="0"/>
              </a:rPr>
              <a:t>list.append</a:t>
            </a:r>
            <a:r>
              <a:rPr lang="en-US" altLang="ko-KR" sz="1400" dirty="0" smtClean="0">
                <a:latin typeface="Courier Std" panose="02070409020205020404" pitchFamily="49" charset="0"/>
              </a:rPr>
              <a:t>(element) =&gt; list</a:t>
            </a:r>
            <a:r>
              <a:rPr lang="ko-KR" altLang="en-US" sz="1400" dirty="0" smtClean="0">
                <a:latin typeface="Courier Std" panose="02070409020205020404" pitchFamily="49" charset="0"/>
              </a:rPr>
              <a:t>에 </a:t>
            </a:r>
            <a:r>
              <a:rPr lang="en-US" altLang="ko-KR" sz="1400" dirty="0" smtClean="0">
                <a:latin typeface="Courier Std" panose="02070409020205020404" pitchFamily="49" charset="0"/>
              </a:rPr>
              <a:t>element</a:t>
            </a:r>
            <a:r>
              <a:rPr lang="ko-KR" altLang="en-US" sz="1400" dirty="0" smtClean="0">
                <a:latin typeface="Courier Std" panose="02070409020205020404" pitchFamily="49" charset="0"/>
              </a:rPr>
              <a:t>를 추가한다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93266"/>
            <a:ext cx="6758087" cy="67889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566720" y="3893266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1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518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3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여러 페이지의 리뷰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텍스트 파일</a:t>
            </a:r>
            <a:r>
              <a:rPr lang="en-US" altLang="ko-KR" sz="1600" b="1" dirty="0" smtClean="0"/>
              <a:t>(.txt)</a:t>
            </a:r>
            <a:r>
              <a:rPr lang="ko-KR" altLang="en-US" sz="1600" b="1" dirty="0" smtClean="0"/>
              <a:t>로 리뷰 내용 저장하기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70080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리뷰 내용을 </a:t>
            </a:r>
            <a:r>
              <a:rPr lang="en-US" altLang="ko-KR" sz="1400" b="1" dirty="0" smtClean="0"/>
              <a:t>‘data.txt’</a:t>
            </a:r>
            <a:r>
              <a:rPr lang="ko-KR" altLang="en-US" sz="1400" b="1" dirty="0" smtClean="0"/>
              <a:t>라는 이름의 텍스트 파일로 출력한다</a:t>
            </a:r>
            <a:endParaRPr lang="en-US" altLang="ko-KR" sz="1400" b="1" u="sng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77662" y="3936826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open(): ‘data.txt’ </a:t>
            </a:r>
            <a:r>
              <a:rPr lang="ko-KR" altLang="en-US" sz="1400" b="1" dirty="0" smtClean="0"/>
              <a:t>파일을 생성하고 이를 쓰기 모드</a:t>
            </a:r>
            <a:r>
              <a:rPr lang="en-US" altLang="ko-KR" sz="1400" b="1" dirty="0" smtClean="0"/>
              <a:t>(‘w’)</a:t>
            </a:r>
            <a:r>
              <a:rPr lang="ko-KR" altLang="en-US" sz="1400" b="1" dirty="0" smtClean="0"/>
              <a:t>로 연다</a:t>
            </a:r>
            <a:endParaRPr lang="en-US" altLang="ko-KR" sz="1400" b="1" u="sng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77662" y="455238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write(): </a:t>
            </a:r>
            <a:r>
              <a:rPr lang="ko-KR" altLang="en-US" sz="1400" b="1" dirty="0" smtClean="0"/>
              <a:t>파일에 데이터를 저장한다</a:t>
            </a:r>
            <a:endParaRPr lang="en-US" altLang="ko-KR" sz="1400" b="1" u="sng" dirty="0" smtClean="0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35251"/>
            <a:ext cx="7604064" cy="103463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96864" y="2245299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1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96864" y="2508075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Courier Std" panose="02070409020205020404" pitchFamily="49" charset="0"/>
              </a:rPr>
              <a:t>2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864" y="2993395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3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662" y="5208652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close(): </a:t>
            </a:r>
            <a:r>
              <a:rPr lang="ko-KR" altLang="en-US" sz="1400" b="1" dirty="0" smtClean="0"/>
              <a:t>파일을 닫는다</a:t>
            </a:r>
            <a:endParaRPr lang="en-US" altLang="ko-KR" sz="1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4534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텍스트 분석 절차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텍스트 분석의 </a:t>
            </a:r>
            <a:r>
              <a:rPr lang="en-US" altLang="ko-KR" sz="1600" b="1" dirty="0" smtClean="0"/>
              <a:t>5</a:t>
            </a:r>
            <a:r>
              <a:rPr lang="ko-KR" altLang="en-US" sz="1600" b="1" dirty="0" smtClean="0"/>
              <a:t>단계</a:t>
            </a:r>
            <a:endParaRPr lang="ko-KR" altLang="en-US" sz="1000" b="1" dirty="0"/>
          </a:p>
        </p:txBody>
      </p:sp>
      <p:graphicFrame>
        <p:nvGraphicFramePr>
          <p:cNvPr id="8" name="다이어그램 7"/>
          <p:cNvGraphicFramePr/>
          <p:nvPr>
            <p:extLst/>
          </p:nvPr>
        </p:nvGraphicFramePr>
        <p:xfrm>
          <a:off x="755576" y="1788726"/>
          <a:ext cx="7931224" cy="444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551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518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3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여러 페이지의 리뷰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전체 코드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438944" y="1559482"/>
            <a:ext cx="870505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urier Std" panose="02070409020205020404" pitchFamily="49" charset="0"/>
              </a:rPr>
              <a:t>#-*- coding: utf-8 -*-</a:t>
            </a:r>
          </a:p>
          <a:p>
            <a:r>
              <a:rPr lang="en-US" altLang="ko-KR" sz="1400" dirty="0" smtClean="0">
                <a:latin typeface="Courier Std" panose="02070409020205020404" pitchFamily="49" charset="0"/>
              </a:rPr>
              <a:t>from </a:t>
            </a:r>
            <a:r>
              <a:rPr lang="en-US" altLang="ko-KR" sz="1400" dirty="0" err="1">
                <a:latin typeface="Courier Std" panose="02070409020205020404" pitchFamily="49" charset="0"/>
              </a:rPr>
              <a:t>urllib.request</a:t>
            </a:r>
            <a:r>
              <a:rPr lang="en-US" altLang="ko-KR" sz="1400" dirty="0">
                <a:latin typeface="Courier Std" panose="02070409020205020404" pitchFamily="49" charset="0"/>
              </a:rPr>
              <a:t> import </a:t>
            </a:r>
            <a:r>
              <a:rPr lang="en-US" altLang="ko-KR" sz="1400" dirty="0" err="1">
                <a:latin typeface="Courier Std" panose="02070409020205020404" pitchFamily="49" charset="0"/>
              </a:rPr>
              <a:t>urlopen</a:t>
            </a:r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en-US" altLang="ko-KR" sz="1400" dirty="0">
                <a:latin typeface="Courier Std" panose="02070409020205020404" pitchFamily="49" charset="0"/>
              </a:rPr>
              <a:t>from bs4 import </a:t>
            </a:r>
            <a:r>
              <a:rPr lang="en-US" altLang="ko-KR" sz="1400" dirty="0" err="1">
                <a:latin typeface="Courier Std" panose="02070409020205020404" pitchFamily="49" charset="0"/>
              </a:rPr>
              <a:t>BeautifulSoup</a:t>
            </a:r>
            <a:endParaRPr lang="en-US" altLang="ko-KR" sz="1400" dirty="0">
              <a:latin typeface="Courier Std" panose="02070409020205020404" pitchFamily="49" charset="0"/>
            </a:endParaRP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en-US" altLang="ko-KR" sz="1400" dirty="0" err="1" smtClean="0">
                <a:latin typeface="Courier Std" panose="02070409020205020404" pitchFamily="49" charset="0"/>
              </a:rPr>
              <a:t>review_list</a:t>
            </a:r>
            <a:r>
              <a:rPr lang="en-US" altLang="ko-KR" sz="1400" dirty="0" smtClean="0">
                <a:latin typeface="Courier Std" panose="02070409020205020404" pitchFamily="49" charset="0"/>
              </a:rPr>
              <a:t> </a:t>
            </a:r>
            <a:r>
              <a:rPr lang="en-US" altLang="ko-KR" sz="1400" dirty="0">
                <a:latin typeface="Courier Std" panose="02070409020205020404" pitchFamily="49" charset="0"/>
              </a:rPr>
              <a:t>= </a:t>
            </a:r>
            <a:r>
              <a:rPr lang="en-US" altLang="ko-KR" sz="1400" dirty="0" smtClean="0">
                <a:latin typeface="Courier Std" panose="02070409020205020404" pitchFamily="49" charset="0"/>
              </a:rPr>
              <a:t>[]</a:t>
            </a:r>
          </a:p>
          <a:p>
            <a:r>
              <a:rPr lang="en-US" altLang="ko-KR" sz="1400" dirty="0" smtClean="0">
                <a:latin typeface="Courier Std" panose="02070409020205020404" pitchFamily="49" charset="0"/>
              </a:rPr>
              <a:t>try:</a:t>
            </a:r>
            <a:endParaRPr lang="en-US" altLang="ko-KR" sz="1400" dirty="0">
              <a:latin typeface="Courier Std" panose="02070409020205020404" pitchFamily="49" charset="0"/>
            </a:endParaRPr>
          </a:p>
          <a:p>
            <a:pPr lvl="1"/>
            <a:r>
              <a:rPr lang="en-US" altLang="ko-KR" sz="1400" dirty="0">
                <a:latin typeface="Courier Std" panose="02070409020205020404" pitchFamily="49" charset="0"/>
              </a:rPr>
              <a:t>for n in </a:t>
            </a:r>
            <a:r>
              <a:rPr lang="en-US" altLang="ko-KR" sz="1400" dirty="0" smtClean="0">
                <a:latin typeface="Courier Std" panose="02070409020205020404" pitchFamily="49" charset="0"/>
              </a:rPr>
              <a:t>range(1,6):</a:t>
            </a:r>
            <a:endParaRPr lang="en-US" altLang="ko-KR" sz="1400" dirty="0">
              <a:latin typeface="Courier Std" panose="02070409020205020404" pitchFamily="49" charset="0"/>
            </a:endParaRPr>
          </a:p>
          <a:p>
            <a:pPr lvl="1"/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 err="1">
                <a:latin typeface="Courier Std" panose="02070409020205020404" pitchFamily="49" charset="0"/>
              </a:rPr>
              <a:t>url</a:t>
            </a:r>
            <a:r>
              <a:rPr lang="en-US" altLang="ko-KR" sz="1400" dirty="0">
                <a:latin typeface="Courier Std" panose="02070409020205020404" pitchFamily="49" charset="0"/>
              </a:rPr>
              <a:t> = "http://movie.daum.net/</a:t>
            </a:r>
            <a:r>
              <a:rPr lang="en-US" altLang="ko-KR" sz="1400" dirty="0" err="1">
                <a:latin typeface="Courier Std" panose="02070409020205020404" pitchFamily="49" charset="0"/>
              </a:rPr>
              <a:t>moviedb</a:t>
            </a:r>
            <a:r>
              <a:rPr lang="en-US" altLang="ko-KR" sz="1400" dirty="0">
                <a:latin typeface="Courier Std" panose="02070409020205020404" pitchFamily="49" charset="0"/>
              </a:rPr>
              <a:t>/</a:t>
            </a:r>
            <a:r>
              <a:rPr lang="en-US" altLang="ko-KR" sz="1400" dirty="0" err="1">
                <a:latin typeface="Courier Std" panose="02070409020205020404" pitchFamily="49" charset="0"/>
              </a:rPr>
              <a:t>grade?movieId</a:t>
            </a:r>
            <a:r>
              <a:rPr lang="en-US" altLang="ko-KR" sz="1400" dirty="0">
                <a:latin typeface="Courier Std" panose="02070409020205020404" pitchFamily="49" charset="0"/>
              </a:rPr>
              <a:t>=95306&amp;type=</a:t>
            </a:r>
            <a:r>
              <a:rPr lang="en-US" altLang="ko-KR" sz="1400" dirty="0" err="1">
                <a:latin typeface="Courier Std" panose="02070409020205020404" pitchFamily="49" charset="0"/>
              </a:rPr>
              <a:t>netizen&amp;page</a:t>
            </a:r>
            <a:r>
              <a:rPr lang="en-US" altLang="ko-KR" sz="1400" dirty="0">
                <a:latin typeface="Courier Std" panose="02070409020205020404" pitchFamily="49" charset="0"/>
              </a:rPr>
              <a:t>=%</a:t>
            </a:r>
            <a:r>
              <a:rPr lang="en-US" altLang="ko-KR" sz="1400" dirty="0" err="1">
                <a:latin typeface="Courier Std" panose="02070409020205020404" pitchFamily="49" charset="0"/>
              </a:rPr>
              <a:t>i</a:t>
            </a:r>
            <a:r>
              <a:rPr lang="en-US" altLang="ko-KR" sz="1400" dirty="0">
                <a:latin typeface="Courier Std" panose="02070409020205020404" pitchFamily="49" charset="0"/>
              </a:rPr>
              <a:t>" %</a:t>
            </a:r>
            <a:r>
              <a:rPr lang="en-US" altLang="ko-KR" sz="1400" dirty="0" smtClean="0">
                <a:latin typeface="Courier Std" panose="02070409020205020404" pitchFamily="49" charset="0"/>
              </a:rPr>
              <a:t>n</a:t>
            </a:r>
          </a:p>
          <a:p>
            <a:pPr lvl="1"/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>
                <a:latin typeface="Courier Std" panose="02070409020205020404" pitchFamily="49" charset="0"/>
              </a:rPr>
              <a:t>web = </a:t>
            </a:r>
            <a:r>
              <a:rPr lang="en-US" altLang="ko-KR" sz="1400" dirty="0" err="1">
                <a:latin typeface="Courier Std" panose="02070409020205020404" pitchFamily="49" charset="0"/>
              </a:rPr>
              <a:t>urlopen</a:t>
            </a:r>
            <a:r>
              <a:rPr lang="en-US" altLang="ko-KR" sz="1400" dirty="0">
                <a:latin typeface="Courier Std" panose="02070409020205020404" pitchFamily="49" charset="0"/>
              </a:rPr>
              <a:t>(</a:t>
            </a:r>
            <a:r>
              <a:rPr lang="en-US" altLang="ko-KR" sz="1400" dirty="0" err="1">
                <a:latin typeface="Courier Std" panose="02070409020205020404" pitchFamily="49" charset="0"/>
              </a:rPr>
              <a:t>url</a:t>
            </a:r>
            <a:r>
              <a:rPr lang="en-US" altLang="ko-KR" sz="1400" dirty="0" smtClean="0">
                <a:latin typeface="Courier Std" panose="02070409020205020404" pitchFamily="49" charset="0"/>
              </a:rPr>
              <a:t>)</a:t>
            </a:r>
          </a:p>
          <a:p>
            <a:pPr lvl="1"/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>
                <a:latin typeface="Courier Std" panose="02070409020205020404" pitchFamily="49" charset="0"/>
              </a:rPr>
              <a:t>source = </a:t>
            </a:r>
            <a:r>
              <a:rPr lang="en-US" altLang="ko-KR" sz="1400" dirty="0" err="1">
                <a:latin typeface="Courier Std" panose="02070409020205020404" pitchFamily="49" charset="0"/>
              </a:rPr>
              <a:t>BeautifulSoup</a:t>
            </a:r>
            <a:r>
              <a:rPr lang="en-US" altLang="ko-KR" sz="1400" dirty="0">
                <a:latin typeface="Courier Std" panose="02070409020205020404" pitchFamily="49" charset="0"/>
              </a:rPr>
              <a:t>(web, "</a:t>
            </a:r>
            <a:r>
              <a:rPr lang="en-US" altLang="ko-KR" sz="1400" dirty="0" err="1">
                <a:latin typeface="Courier Std" panose="02070409020205020404" pitchFamily="49" charset="0"/>
              </a:rPr>
              <a:t>lxml</a:t>
            </a:r>
            <a:r>
              <a:rPr lang="en-US" altLang="ko-KR" sz="1400" dirty="0">
                <a:latin typeface="Courier Std" panose="02070409020205020404" pitchFamily="49" charset="0"/>
              </a:rPr>
              <a:t>")</a:t>
            </a:r>
          </a:p>
          <a:p>
            <a:pPr lvl="1"/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>
                <a:latin typeface="Courier Std" panose="02070409020205020404" pitchFamily="49" charset="0"/>
              </a:rPr>
              <a:t>reviews = </a:t>
            </a:r>
            <a:r>
              <a:rPr lang="en-US" altLang="ko-KR" sz="1400" dirty="0" err="1">
                <a:latin typeface="Courier Std" panose="02070409020205020404" pitchFamily="49" charset="0"/>
              </a:rPr>
              <a:t>source.findAll</a:t>
            </a:r>
            <a:r>
              <a:rPr lang="en-US" altLang="ko-KR" sz="1400" dirty="0">
                <a:latin typeface="Courier Std" panose="02070409020205020404" pitchFamily="49" charset="0"/>
              </a:rPr>
              <a:t>("p", {"class": "</a:t>
            </a:r>
            <a:r>
              <a:rPr lang="en-US" altLang="ko-KR" sz="1400" dirty="0" err="1">
                <a:latin typeface="Courier Std" panose="02070409020205020404" pitchFamily="49" charset="0"/>
              </a:rPr>
              <a:t>desc_review</a:t>
            </a:r>
            <a:r>
              <a:rPr lang="en-US" altLang="ko-KR" sz="1400" dirty="0">
                <a:latin typeface="Courier Std" panose="02070409020205020404" pitchFamily="49" charset="0"/>
              </a:rPr>
              <a:t>"})</a:t>
            </a:r>
          </a:p>
          <a:p>
            <a:pPr lvl="1"/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>
                <a:latin typeface="Courier Std" panose="02070409020205020404" pitchFamily="49" charset="0"/>
              </a:rPr>
              <a:t>for review in reviews:	</a:t>
            </a:r>
          </a:p>
          <a:p>
            <a:pPr lvl="1"/>
            <a:r>
              <a:rPr lang="en-US" altLang="ko-KR" sz="1400" dirty="0">
                <a:latin typeface="Courier Std" panose="02070409020205020404" pitchFamily="49" charset="0"/>
              </a:rPr>
              <a:t>		</a:t>
            </a:r>
            <a:r>
              <a:rPr lang="en-US" altLang="ko-KR" sz="1400" dirty="0" err="1">
                <a:latin typeface="Courier Std" panose="02070409020205020404" pitchFamily="49" charset="0"/>
              </a:rPr>
              <a:t>review_list.append</a:t>
            </a:r>
            <a:r>
              <a:rPr lang="en-US" altLang="ko-KR" sz="1400" dirty="0">
                <a:latin typeface="Courier Std" panose="02070409020205020404" pitchFamily="49" charset="0"/>
              </a:rPr>
              <a:t>(</a:t>
            </a:r>
            <a:r>
              <a:rPr lang="en-US" altLang="ko-KR" sz="1400" dirty="0" err="1">
                <a:latin typeface="Courier Std" panose="02070409020205020404" pitchFamily="49" charset="0"/>
              </a:rPr>
              <a:t>review.get_text</a:t>
            </a:r>
            <a:r>
              <a:rPr lang="en-US" altLang="ko-KR" sz="1400" dirty="0">
                <a:latin typeface="Courier Std" panose="02070409020205020404" pitchFamily="49" charset="0"/>
              </a:rPr>
              <a:t>().strip())</a:t>
            </a:r>
          </a:p>
          <a:p>
            <a:endParaRPr lang="en-US" altLang="ko-KR" sz="1400" dirty="0" smtClean="0">
              <a:latin typeface="Courier Std" panose="02070409020205020404" pitchFamily="49" charset="0"/>
            </a:endParaRPr>
          </a:p>
          <a:p>
            <a:r>
              <a:rPr lang="en-US" altLang="ko-KR" sz="1400" dirty="0" smtClean="0">
                <a:latin typeface="Courier Std" panose="02070409020205020404" pitchFamily="49" charset="0"/>
              </a:rPr>
              <a:t>except: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 smtClean="0">
                <a:latin typeface="Courier Std" panose="02070409020205020404" pitchFamily="49" charset="0"/>
              </a:rPr>
              <a:t>print(“Could not </a:t>
            </a:r>
            <a:r>
              <a:rPr lang="en-US" altLang="ko-KR" sz="1400" dirty="0">
                <a:latin typeface="Courier Std" panose="02070409020205020404" pitchFamily="49" charset="0"/>
              </a:rPr>
              <a:t>c</a:t>
            </a:r>
            <a:r>
              <a:rPr lang="en-US" altLang="ko-KR" sz="1400" dirty="0" smtClean="0">
                <a:latin typeface="Courier Std" panose="02070409020205020404" pitchFamily="49" charset="0"/>
              </a:rPr>
              <a:t>rawl review data”)</a:t>
            </a: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en-US" altLang="ko-KR" sz="1400" dirty="0" smtClean="0">
                <a:latin typeface="Courier Std" panose="02070409020205020404" pitchFamily="49" charset="0"/>
              </a:rPr>
              <a:t>file </a:t>
            </a:r>
            <a:r>
              <a:rPr lang="en-US" altLang="ko-KR" sz="1400" dirty="0">
                <a:latin typeface="Courier Std" panose="02070409020205020404" pitchFamily="49" charset="0"/>
              </a:rPr>
              <a:t>= open('data.txt', 'w</a:t>
            </a:r>
            <a:r>
              <a:rPr lang="en-US" altLang="ko-KR" sz="1400" dirty="0">
                <a:latin typeface="Courier Std" panose="02070409020205020404" pitchFamily="49" charset="0"/>
              </a:rPr>
              <a:t>', encoding = 'utf-8')</a:t>
            </a:r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en-US" altLang="ko-KR" sz="1400" dirty="0">
                <a:latin typeface="Courier Std" panose="02070409020205020404" pitchFamily="49" charset="0"/>
              </a:rPr>
              <a:t>for review in </a:t>
            </a:r>
            <a:r>
              <a:rPr lang="en-US" altLang="ko-KR" sz="1400" dirty="0" err="1">
                <a:latin typeface="Courier Std" panose="02070409020205020404" pitchFamily="49" charset="0"/>
              </a:rPr>
              <a:t>review_list</a:t>
            </a:r>
            <a:r>
              <a:rPr lang="en-US" altLang="ko-KR" sz="1400" dirty="0">
                <a:latin typeface="Courier Std" panose="02070409020205020404" pitchFamily="49" charset="0"/>
              </a:rPr>
              <a:t>: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 err="1">
                <a:latin typeface="Courier Std" panose="02070409020205020404" pitchFamily="49" charset="0"/>
              </a:rPr>
              <a:t>file.write</a:t>
            </a:r>
            <a:r>
              <a:rPr lang="en-US" altLang="ko-KR" sz="1400" dirty="0">
                <a:latin typeface="Courier Std" panose="02070409020205020404" pitchFamily="49" charset="0"/>
              </a:rPr>
              <a:t>(review)</a:t>
            </a:r>
          </a:p>
          <a:p>
            <a:r>
              <a:rPr lang="en-US" altLang="ko-KR" sz="1400" dirty="0" err="1">
                <a:latin typeface="Courier Std" panose="02070409020205020404" pitchFamily="49" charset="0"/>
              </a:rPr>
              <a:t>file.close</a:t>
            </a:r>
            <a:r>
              <a:rPr lang="en-US" altLang="ko-KR" sz="1400" dirty="0">
                <a:latin typeface="Courier Std" panose="02070409020205020404" pitchFamily="49" charset="0"/>
              </a:rPr>
              <a:t>()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518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3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여러 페이지의 리뷰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결과물</a:t>
            </a:r>
            <a:endParaRPr lang="ko-KR" altLang="en-US" sz="160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" y="1574074"/>
            <a:ext cx="3741744" cy="69348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8" y="2555797"/>
            <a:ext cx="5867908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518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3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여러 페이지의 리뷰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결과물</a:t>
            </a:r>
            <a:endParaRPr lang="ko-KR" altLang="en-US" sz="160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5" y="1574074"/>
            <a:ext cx="3741744" cy="69348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8" y="2555797"/>
            <a:ext cx="5867908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87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4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영화의 리뷰 모두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총 페이지 개수 계산하기</a:t>
            </a:r>
            <a:endParaRPr lang="ko-KR" altLang="en-US" sz="1600" b="1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65795"/>
            <a:ext cx="7617139" cy="717937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" y="2912873"/>
            <a:ext cx="7625549" cy="57568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7640" y="2374836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1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33307"/>
            <a:ext cx="7200800" cy="218121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87640" y="2912872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2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1504" y="4468928"/>
            <a:ext cx="108012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75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87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4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영화의 리뷰 모두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전체 코드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438944" y="1559482"/>
            <a:ext cx="870505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Courier Std" panose="02070409020205020404" pitchFamily="49" charset="0"/>
              </a:rPr>
              <a:t>#-*- coding: utf-8 -*-</a:t>
            </a: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en-US" altLang="ko-KR" sz="1400" dirty="0" smtClean="0">
                <a:latin typeface="Courier Std" panose="02070409020205020404" pitchFamily="49" charset="0"/>
              </a:rPr>
              <a:t>from </a:t>
            </a:r>
            <a:r>
              <a:rPr lang="en-US" altLang="ko-KR" sz="1400" dirty="0" err="1">
                <a:latin typeface="Courier Std" panose="02070409020205020404" pitchFamily="49" charset="0"/>
              </a:rPr>
              <a:t>urllib.request</a:t>
            </a:r>
            <a:r>
              <a:rPr lang="en-US" altLang="ko-KR" sz="1400" dirty="0">
                <a:latin typeface="Courier Std" panose="02070409020205020404" pitchFamily="49" charset="0"/>
              </a:rPr>
              <a:t> import </a:t>
            </a:r>
            <a:r>
              <a:rPr lang="en-US" altLang="ko-KR" sz="1400" dirty="0" err="1">
                <a:latin typeface="Courier Std" panose="02070409020205020404" pitchFamily="49" charset="0"/>
              </a:rPr>
              <a:t>urlopen</a:t>
            </a:r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en-US" altLang="ko-KR" sz="1400" dirty="0">
                <a:latin typeface="Courier Std" panose="02070409020205020404" pitchFamily="49" charset="0"/>
              </a:rPr>
              <a:t>from bs4 import </a:t>
            </a:r>
            <a:r>
              <a:rPr lang="en-US" altLang="ko-KR" sz="1400" dirty="0" err="1">
                <a:latin typeface="Courier Std" panose="02070409020205020404" pitchFamily="49" charset="0"/>
              </a:rPr>
              <a:t>BeautifulSoup</a:t>
            </a:r>
            <a:endParaRPr lang="en-US" altLang="ko-KR" sz="1400" dirty="0">
              <a:latin typeface="Courier Std" panose="02070409020205020404" pitchFamily="49" charset="0"/>
            </a:endParaRP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en-US" altLang="ko-KR" sz="1400" dirty="0" err="1" smtClean="0">
                <a:latin typeface="Courier Std" panose="02070409020205020404" pitchFamily="49" charset="0"/>
              </a:rPr>
              <a:t>url</a:t>
            </a:r>
            <a:r>
              <a:rPr lang="en-US" altLang="ko-KR" sz="1400" dirty="0" smtClean="0">
                <a:latin typeface="Courier Std" panose="02070409020205020404" pitchFamily="49" charset="0"/>
              </a:rPr>
              <a:t> </a:t>
            </a:r>
            <a:r>
              <a:rPr lang="en-US" altLang="ko-KR" sz="1400" dirty="0">
                <a:latin typeface="Courier Std" panose="02070409020205020404" pitchFamily="49" charset="0"/>
              </a:rPr>
              <a:t>= "http://movie.daum.net/</a:t>
            </a:r>
            <a:r>
              <a:rPr lang="en-US" altLang="ko-KR" sz="1400" dirty="0" err="1">
                <a:latin typeface="Courier Std" panose="02070409020205020404" pitchFamily="49" charset="0"/>
              </a:rPr>
              <a:t>moviedb</a:t>
            </a:r>
            <a:r>
              <a:rPr lang="en-US" altLang="ko-KR" sz="1400" dirty="0">
                <a:latin typeface="Courier Std" panose="02070409020205020404" pitchFamily="49" charset="0"/>
              </a:rPr>
              <a:t>/</a:t>
            </a:r>
            <a:r>
              <a:rPr lang="en-US" altLang="ko-KR" sz="1400" dirty="0" err="1">
                <a:latin typeface="Courier Std" panose="02070409020205020404" pitchFamily="49" charset="0"/>
              </a:rPr>
              <a:t>grade?movieId</a:t>
            </a:r>
            <a:r>
              <a:rPr lang="en-US" altLang="ko-KR" sz="1400" dirty="0">
                <a:latin typeface="Courier Std" panose="02070409020205020404" pitchFamily="49" charset="0"/>
              </a:rPr>
              <a:t>=95306&amp;type=</a:t>
            </a:r>
            <a:r>
              <a:rPr lang="en-US" altLang="ko-KR" sz="1400" dirty="0" err="1">
                <a:latin typeface="Courier Std" panose="02070409020205020404" pitchFamily="49" charset="0"/>
              </a:rPr>
              <a:t>netizen&amp;page</a:t>
            </a:r>
            <a:r>
              <a:rPr lang="en-US" altLang="ko-KR" sz="1400" dirty="0">
                <a:latin typeface="Courier Std" panose="02070409020205020404" pitchFamily="49" charset="0"/>
              </a:rPr>
              <a:t>=1"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web = </a:t>
            </a:r>
            <a:r>
              <a:rPr lang="en-US" altLang="ko-KR" sz="1400" dirty="0" err="1">
                <a:latin typeface="Courier Std" panose="02070409020205020404" pitchFamily="49" charset="0"/>
              </a:rPr>
              <a:t>urlopen</a:t>
            </a:r>
            <a:r>
              <a:rPr lang="en-US" altLang="ko-KR" sz="1400" dirty="0">
                <a:latin typeface="Courier Std" panose="02070409020205020404" pitchFamily="49" charset="0"/>
              </a:rPr>
              <a:t>(</a:t>
            </a:r>
            <a:r>
              <a:rPr lang="en-US" altLang="ko-KR" sz="1400" dirty="0" err="1">
                <a:latin typeface="Courier Std" panose="02070409020205020404" pitchFamily="49" charset="0"/>
              </a:rPr>
              <a:t>url</a:t>
            </a:r>
            <a:r>
              <a:rPr lang="en-US" altLang="ko-KR" sz="1400" dirty="0">
                <a:latin typeface="Courier Std" panose="02070409020205020404" pitchFamily="49" charset="0"/>
              </a:rPr>
              <a:t>)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source = </a:t>
            </a:r>
            <a:r>
              <a:rPr lang="en-US" altLang="ko-KR" sz="1400" dirty="0" err="1">
                <a:latin typeface="Courier Std" panose="02070409020205020404" pitchFamily="49" charset="0"/>
              </a:rPr>
              <a:t>BeautifulSoup</a:t>
            </a:r>
            <a:r>
              <a:rPr lang="en-US" altLang="ko-KR" sz="1400" dirty="0">
                <a:latin typeface="Courier Std" panose="02070409020205020404" pitchFamily="49" charset="0"/>
              </a:rPr>
              <a:t>(web, "</a:t>
            </a:r>
            <a:r>
              <a:rPr lang="en-US" altLang="ko-KR" sz="1400" dirty="0" err="1">
                <a:latin typeface="Courier Std" panose="02070409020205020404" pitchFamily="49" charset="0"/>
              </a:rPr>
              <a:t>lxml</a:t>
            </a:r>
            <a:r>
              <a:rPr lang="en-US" altLang="ko-KR" sz="1400" dirty="0">
                <a:latin typeface="Courier Std" panose="02070409020205020404" pitchFamily="49" charset="0"/>
              </a:rPr>
              <a:t>")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review = </a:t>
            </a:r>
            <a:r>
              <a:rPr lang="en-US" altLang="ko-KR" sz="1400" dirty="0" err="1">
                <a:latin typeface="Courier Std" panose="02070409020205020404" pitchFamily="49" charset="0"/>
              </a:rPr>
              <a:t>source.findAll</a:t>
            </a:r>
            <a:r>
              <a:rPr lang="en-US" altLang="ko-KR" sz="1400" dirty="0">
                <a:latin typeface="Courier Std" panose="02070409020205020404" pitchFamily="49" charset="0"/>
              </a:rPr>
              <a:t>("span", {"class": "</a:t>
            </a:r>
            <a:r>
              <a:rPr lang="en-US" altLang="ko-KR" sz="1400" dirty="0" err="1">
                <a:latin typeface="Courier Std" panose="02070409020205020404" pitchFamily="49" charset="0"/>
              </a:rPr>
              <a:t>num_review</a:t>
            </a:r>
            <a:r>
              <a:rPr lang="en-US" altLang="ko-KR" sz="1400" dirty="0">
                <a:latin typeface="Courier Std" panose="02070409020205020404" pitchFamily="49" charset="0"/>
              </a:rPr>
              <a:t>"})[0]</a:t>
            </a: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en-US" altLang="ko-KR" sz="1400" dirty="0" smtClean="0">
                <a:latin typeface="Courier Std" panose="02070409020205020404" pitchFamily="49" charset="0"/>
              </a:rPr>
              <a:t>t </a:t>
            </a:r>
            <a:r>
              <a:rPr lang="en-US" altLang="ko-KR" sz="1400" dirty="0">
                <a:latin typeface="Courier Std" panose="02070409020205020404" pitchFamily="49" charset="0"/>
              </a:rPr>
              <a:t>= </a:t>
            </a:r>
            <a:r>
              <a:rPr lang="en-US" altLang="ko-KR" sz="1400" dirty="0" err="1">
                <a:latin typeface="Courier Std" panose="02070409020205020404" pitchFamily="49" charset="0"/>
              </a:rPr>
              <a:t>review.get_text</a:t>
            </a:r>
            <a:r>
              <a:rPr lang="en-US" altLang="ko-KR" sz="1400" dirty="0">
                <a:latin typeface="Courier Std" panose="02070409020205020404" pitchFamily="49" charset="0"/>
              </a:rPr>
              <a:t>().strip()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t = t[:-1]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n = </a:t>
            </a:r>
            <a:r>
              <a:rPr lang="en-US" altLang="ko-KR" sz="1400" dirty="0" err="1">
                <a:latin typeface="Courier Std" panose="02070409020205020404" pitchFamily="49" charset="0"/>
              </a:rPr>
              <a:t>int</a:t>
            </a:r>
            <a:r>
              <a:rPr lang="en-US" altLang="ko-KR" sz="1400" dirty="0">
                <a:latin typeface="Courier Std" panose="02070409020205020404" pitchFamily="49" charset="0"/>
              </a:rPr>
              <a:t>(</a:t>
            </a:r>
            <a:r>
              <a:rPr lang="en-US" altLang="ko-KR" sz="1400" dirty="0" err="1">
                <a:latin typeface="Courier Std" panose="02070409020205020404" pitchFamily="49" charset="0"/>
              </a:rPr>
              <a:t>int</a:t>
            </a:r>
            <a:r>
              <a:rPr lang="en-US" altLang="ko-KR" sz="1400" dirty="0">
                <a:latin typeface="Courier Std" panose="02070409020205020404" pitchFamily="49" charset="0"/>
              </a:rPr>
              <a:t>(t[10:])/10)</a:t>
            </a: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endParaRPr lang="en-US" altLang="ko-KR" sz="1400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61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87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/>
              <a:t>4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영화의 리뷰 모두 저장하기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전체 코드</a:t>
            </a:r>
            <a:endParaRPr lang="ko-KR" altLang="en-US" sz="1600" b="1" dirty="0"/>
          </a:p>
        </p:txBody>
      </p:sp>
      <p:sp>
        <p:nvSpPr>
          <p:cNvPr id="14" name="직사각형 13"/>
          <p:cNvSpPr/>
          <p:nvPr/>
        </p:nvSpPr>
        <p:spPr>
          <a:xfrm>
            <a:off x="438944" y="1559482"/>
            <a:ext cx="87050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latin typeface="Courier Std" panose="02070409020205020404" pitchFamily="49" charset="0"/>
              </a:rPr>
              <a:t>review_list</a:t>
            </a:r>
            <a:r>
              <a:rPr lang="en-US" altLang="ko-KR" sz="1400" dirty="0" smtClean="0">
                <a:latin typeface="Courier Std" panose="02070409020205020404" pitchFamily="49" charset="0"/>
              </a:rPr>
              <a:t> </a:t>
            </a:r>
            <a:r>
              <a:rPr lang="en-US" altLang="ko-KR" sz="1400" dirty="0">
                <a:latin typeface="Courier Std" panose="02070409020205020404" pitchFamily="49" charset="0"/>
              </a:rPr>
              <a:t>= []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for n in range(n):</a:t>
            </a:r>
          </a:p>
          <a:p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 err="1">
                <a:latin typeface="Courier Std" panose="02070409020205020404" pitchFamily="49" charset="0"/>
              </a:rPr>
              <a:t>url</a:t>
            </a:r>
            <a:r>
              <a:rPr lang="en-US" altLang="ko-KR" sz="1400" dirty="0">
                <a:latin typeface="Courier Std" panose="02070409020205020404" pitchFamily="49" charset="0"/>
              </a:rPr>
              <a:t> = "http://movie.daum.net/</a:t>
            </a:r>
            <a:r>
              <a:rPr lang="en-US" altLang="ko-KR" sz="1400" dirty="0" err="1">
                <a:latin typeface="Courier Std" panose="02070409020205020404" pitchFamily="49" charset="0"/>
              </a:rPr>
              <a:t>moviedb</a:t>
            </a:r>
            <a:r>
              <a:rPr lang="en-US" altLang="ko-KR" sz="1400" dirty="0">
                <a:latin typeface="Courier Std" panose="02070409020205020404" pitchFamily="49" charset="0"/>
              </a:rPr>
              <a:t>/</a:t>
            </a:r>
            <a:r>
              <a:rPr lang="en-US" altLang="ko-KR" sz="1400" dirty="0" err="1">
                <a:latin typeface="Courier Std" panose="02070409020205020404" pitchFamily="49" charset="0"/>
              </a:rPr>
              <a:t>grade?movieId</a:t>
            </a:r>
            <a:r>
              <a:rPr lang="en-US" altLang="ko-KR" sz="1400" dirty="0">
                <a:latin typeface="Courier Std" panose="02070409020205020404" pitchFamily="49" charset="0"/>
              </a:rPr>
              <a:t>=95306&amp;type=</a:t>
            </a:r>
            <a:r>
              <a:rPr lang="en-US" altLang="ko-KR" sz="1400" dirty="0" err="1">
                <a:latin typeface="Courier Std" panose="02070409020205020404" pitchFamily="49" charset="0"/>
              </a:rPr>
              <a:t>netizen&amp;page</a:t>
            </a:r>
            <a:r>
              <a:rPr lang="en-US" altLang="ko-KR" sz="1400" dirty="0">
                <a:latin typeface="Courier Std" panose="02070409020205020404" pitchFamily="49" charset="0"/>
              </a:rPr>
              <a:t>=%</a:t>
            </a:r>
            <a:r>
              <a:rPr lang="en-US" altLang="ko-KR" sz="1400" dirty="0" err="1">
                <a:latin typeface="Courier Std" panose="02070409020205020404" pitchFamily="49" charset="0"/>
              </a:rPr>
              <a:t>i</a:t>
            </a:r>
            <a:r>
              <a:rPr lang="en-US" altLang="ko-KR" sz="1400" dirty="0">
                <a:latin typeface="Courier Std" panose="02070409020205020404" pitchFamily="49" charset="0"/>
              </a:rPr>
              <a:t>" %n</a:t>
            </a: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>
                <a:latin typeface="Courier Std" panose="02070409020205020404" pitchFamily="49" charset="0"/>
              </a:rPr>
              <a:t>web = </a:t>
            </a:r>
            <a:r>
              <a:rPr lang="en-US" altLang="ko-KR" sz="1400" dirty="0" err="1">
                <a:latin typeface="Courier Std" panose="02070409020205020404" pitchFamily="49" charset="0"/>
              </a:rPr>
              <a:t>urlopen</a:t>
            </a:r>
            <a:r>
              <a:rPr lang="en-US" altLang="ko-KR" sz="1400" dirty="0">
                <a:latin typeface="Courier Std" panose="02070409020205020404" pitchFamily="49" charset="0"/>
              </a:rPr>
              <a:t>(</a:t>
            </a:r>
            <a:r>
              <a:rPr lang="en-US" altLang="ko-KR" sz="1400" dirty="0" err="1">
                <a:latin typeface="Courier Std" panose="02070409020205020404" pitchFamily="49" charset="0"/>
              </a:rPr>
              <a:t>url</a:t>
            </a:r>
            <a:r>
              <a:rPr lang="en-US" altLang="ko-KR" sz="1400" dirty="0">
                <a:latin typeface="Courier Std" panose="02070409020205020404" pitchFamily="49" charset="0"/>
              </a:rPr>
              <a:t>)</a:t>
            </a: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>
                <a:latin typeface="Courier Std" panose="02070409020205020404" pitchFamily="49" charset="0"/>
              </a:rPr>
              <a:t>source = </a:t>
            </a:r>
            <a:r>
              <a:rPr lang="en-US" altLang="ko-KR" sz="1400" dirty="0" err="1">
                <a:latin typeface="Courier Std" panose="02070409020205020404" pitchFamily="49" charset="0"/>
              </a:rPr>
              <a:t>BeautifulSoup</a:t>
            </a:r>
            <a:r>
              <a:rPr lang="en-US" altLang="ko-KR" sz="1400" dirty="0">
                <a:latin typeface="Courier Std" panose="02070409020205020404" pitchFamily="49" charset="0"/>
              </a:rPr>
              <a:t>(web, "</a:t>
            </a:r>
            <a:r>
              <a:rPr lang="en-US" altLang="ko-KR" sz="1400" dirty="0" err="1">
                <a:latin typeface="Courier Std" panose="02070409020205020404" pitchFamily="49" charset="0"/>
              </a:rPr>
              <a:t>lxml</a:t>
            </a:r>
            <a:r>
              <a:rPr lang="en-US" altLang="ko-KR" sz="1400" dirty="0">
                <a:latin typeface="Courier Std" panose="02070409020205020404" pitchFamily="49" charset="0"/>
              </a:rPr>
              <a:t>")</a:t>
            </a: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>
                <a:latin typeface="Courier Std" panose="02070409020205020404" pitchFamily="49" charset="0"/>
              </a:rPr>
              <a:t>reviews = </a:t>
            </a:r>
            <a:r>
              <a:rPr lang="en-US" altLang="ko-KR" sz="1400" dirty="0" err="1">
                <a:latin typeface="Courier Std" panose="02070409020205020404" pitchFamily="49" charset="0"/>
              </a:rPr>
              <a:t>source.findAll</a:t>
            </a:r>
            <a:r>
              <a:rPr lang="en-US" altLang="ko-KR" sz="1400" dirty="0">
                <a:latin typeface="Courier Std" panose="02070409020205020404" pitchFamily="49" charset="0"/>
              </a:rPr>
              <a:t>("p", {"class": "</a:t>
            </a:r>
            <a:r>
              <a:rPr lang="en-US" altLang="ko-KR" sz="1400" dirty="0" err="1">
                <a:latin typeface="Courier Std" panose="02070409020205020404" pitchFamily="49" charset="0"/>
              </a:rPr>
              <a:t>desc_review</a:t>
            </a:r>
            <a:r>
              <a:rPr lang="en-US" altLang="ko-KR" sz="1400" dirty="0">
                <a:latin typeface="Courier Std" panose="02070409020205020404" pitchFamily="49" charset="0"/>
              </a:rPr>
              <a:t>"})</a:t>
            </a: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ko-KR" altLang="en-US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>
                <a:latin typeface="Courier Std" panose="02070409020205020404" pitchFamily="49" charset="0"/>
              </a:rPr>
              <a:t>for review in reviews: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		</a:t>
            </a:r>
            <a:r>
              <a:rPr lang="en-US" altLang="ko-KR" sz="1400" dirty="0" err="1">
                <a:latin typeface="Courier Std" panose="02070409020205020404" pitchFamily="49" charset="0"/>
              </a:rPr>
              <a:t>review_list.append</a:t>
            </a:r>
            <a:r>
              <a:rPr lang="en-US" altLang="ko-KR" sz="1400" dirty="0">
                <a:latin typeface="Courier Std" panose="02070409020205020404" pitchFamily="49" charset="0"/>
              </a:rPr>
              <a:t>(</a:t>
            </a:r>
            <a:r>
              <a:rPr lang="en-US" altLang="ko-KR" sz="1400" dirty="0" err="1">
                <a:latin typeface="Courier Std" panose="02070409020205020404" pitchFamily="49" charset="0"/>
              </a:rPr>
              <a:t>review.get_text</a:t>
            </a:r>
            <a:r>
              <a:rPr lang="en-US" altLang="ko-KR" sz="1400" dirty="0">
                <a:latin typeface="Courier Std" panose="02070409020205020404" pitchFamily="49" charset="0"/>
              </a:rPr>
              <a:t>().strip())</a:t>
            </a:r>
          </a:p>
          <a:p>
            <a:endParaRPr lang="en-US" altLang="ko-KR" sz="1400" dirty="0">
              <a:latin typeface="Courier Std" panose="02070409020205020404" pitchFamily="49" charset="0"/>
            </a:endParaRPr>
          </a:p>
          <a:p>
            <a:r>
              <a:rPr lang="en-US" altLang="ko-KR" sz="1400" dirty="0" smtClean="0">
                <a:latin typeface="Courier Std" panose="02070409020205020404" pitchFamily="49" charset="0"/>
              </a:rPr>
              <a:t>file </a:t>
            </a:r>
            <a:r>
              <a:rPr lang="en-US" altLang="ko-KR" sz="1400" dirty="0">
                <a:latin typeface="Courier Std" panose="02070409020205020404" pitchFamily="49" charset="0"/>
              </a:rPr>
              <a:t>= open('data.txt', 'w', encoding = 'utf-8')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for review in </a:t>
            </a:r>
            <a:r>
              <a:rPr lang="en-US" altLang="ko-KR" sz="1400" dirty="0" err="1">
                <a:latin typeface="Courier Std" panose="02070409020205020404" pitchFamily="49" charset="0"/>
              </a:rPr>
              <a:t>review_list</a:t>
            </a:r>
            <a:r>
              <a:rPr lang="en-US" altLang="ko-KR" sz="1400" dirty="0">
                <a:latin typeface="Courier Std" panose="02070409020205020404" pitchFamily="49" charset="0"/>
              </a:rPr>
              <a:t>:</a:t>
            </a:r>
          </a:p>
          <a:p>
            <a:r>
              <a:rPr lang="en-US" altLang="ko-KR" sz="1400" dirty="0">
                <a:latin typeface="Courier Std" panose="02070409020205020404" pitchFamily="49" charset="0"/>
              </a:rPr>
              <a:t>	</a:t>
            </a:r>
            <a:r>
              <a:rPr lang="en-US" altLang="ko-KR" sz="1400" dirty="0" err="1">
                <a:latin typeface="Courier Std" panose="02070409020205020404" pitchFamily="49" charset="0"/>
              </a:rPr>
              <a:t>file.write</a:t>
            </a:r>
            <a:r>
              <a:rPr lang="en-US" altLang="ko-KR" sz="1400" dirty="0">
                <a:latin typeface="Courier Std" panose="02070409020205020404" pitchFamily="49" charset="0"/>
              </a:rPr>
              <a:t>(review)</a:t>
            </a:r>
          </a:p>
          <a:p>
            <a:r>
              <a:rPr lang="en-US" altLang="ko-KR" sz="1400" dirty="0" err="1">
                <a:latin typeface="Courier Std" panose="02070409020205020404" pitchFamily="49" charset="0"/>
              </a:rPr>
              <a:t>file.close</a:t>
            </a:r>
            <a:r>
              <a:rPr lang="en-US" altLang="ko-KR" sz="1400" dirty="0">
                <a:latin typeface="Courier Std" panose="02070409020205020404" pitchFamily="49" charset="0"/>
              </a:rPr>
              <a:t>()</a:t>
            </a:r>
            <a:endParaRPr lang="en-US" altLang="ko-KR" sz="1400" dirty="0">
              <a:latin typeface="Courier Std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텍스트 분석 절차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텍스트 분석의 </a:t>
            </a:r>
            <a:r>
              <a:rPr lang="en-US" altLang="ko-KR" sz="1600" b="1" dirty="0" smtClean="0"/>
              <a:t>5</a:t>
            </a:r>
            <a:r>
              <a:rPr lang="ko-KR" altLang="en-US" sz="1600" b="1" dirty="0" smtClean="0"/>
              <a:t>단계</a:t>
            </a:r>
            <a:endParaRPr lang="ko-KR" altLang="en-US" sz="1000" b="1" dirty="0"/>
          </a:p>
        </p:txBody>
      </p:sp>
      <p:graphicFrame>
        <p:nvGraphicFramePr>
          <p:cNvPr id="8" name="다이어그램 7"/>
          <p:cNvGraphicFramePr/>
          <p:nvPr>
            <p:extLst/>
          </p:nvPr>
        </p:nvGraphicFramePr>
        <p:xfrm>
          <a:off x="755576" y="1788726"/>
          <a:ext cx="7931224" cy="4448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직사각형 2"/>
          <p:cNvSpPr/>
          <p:nvPr/>
        </p:nvSpPr>
        <p:spPr>
          <a:xfrm>
            <a:off x="467544" y="2636912"/>
            <a:ext cx="8496944" cy="396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53" y="3789040"/>
            <a:ext cx="3604347" cy="2307719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6" y="2951638"/>
            <a:ext cx="3960200" cy="361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579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Understanding Web Structure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◆ web structure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의 기본적인 내용을 익히기 위해 교수님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파이썬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수업 강의노트 </a:t>
            </a:r>
            <a:r>
              <a:rPr lang="en-US" altLang="ko-KR" sz="1600" b="1" dirty="0">
                <a:solidFill>
                  <a:srgbClr val="FF0000"/>
                </a:solidFill>
              </a:rPr>
              <a:t>[9.Web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Crawling] 4~15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페이지에 있는 내용을 넣어서 설명해 주면 좋을 것 같습니다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662" y="185925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•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HTML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기초 익히기</a:t>
            </a:r>
            <a:endParaRPr lang="en-US" altLang="ko-KR" sz="1400" b="1" u="sng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한글 </a:t>
            </a:r>
            <a:r>
              <a:rPr lang="ko-KR" altLang="en-US" sz="2400" b="1" dirty="0" err="1" smtClean="0"/>
              <a:t>인코딩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Python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3.6</a:t>
            </a:r>
            <a:r>
              <a:rPr lang="ko-KR" altLang="en-US" sz="1600" b="1" dirty="0" smtClean="0"/>
              <a:t>에서 한글 </a:t>
            </a:r>
            <a:r>
              <a:rPr lang="ko-KR" altLang="en-US" sz="1600" b="1" dirty="0" err="1" smtClean="0"/>
              <a:t>인코딩하기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654060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Python</a:t>
            </a:r>
            <a:r>
              <a:rPr lang="ko-KR" altLang="en-US" sz="1400" b="1" dirty="0" smtClean="0"/>
              <a:t>은 서양에서 만들어진 프로그래밍 언어로 </a:t>
            </a:r>
            <a:r>
              <a:rPr lang="ko-KR" altLang="en-US" sz="1400" b="1" dirty="0" err="1" smtClean="0"/>
              <a:t>인코딩이</a:t>
            </a:r>
            <a:r>
              <a:rPr lang="ko-KR" altLang="en-US" sz="1400" b="1" dirty="0" smtClean="0"/>
              <a:t> 기본적으로 </a:t>
            </a:r>
            <a:r>
              <a:rPr lang="en-US" altLang="ko-KR" sz="1400" b="1" dirty="0" smtClean="0"/>
              <a:t>ANSI </a:t>
            </a:r>
            <a:r>
              <a:rPr lang="ko-KR" altLang="en-US" sz="1400" b="1" dirty="0" smtClean="0"/>
              <a:t>형식으로 정의되어 있다</a:t>
            </a:r>
            <a:endParaRPr lang="en-US" altLang="ko-KR" sz="1400" b="1" u="sng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7662" y="2488241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하지만 </a:t>
            </a:r>
            <a:r>
              <a:rPr lang="en-US" altLang="ko-KR" sz="1400" b="1" dirty="0" smtClean="0"/>
              <a:t>ANSI</a:t>
            </a:r>
            <a:r>
              <a:rPr lang="ko-KR" altLang="en-US" sz="1400" b="1" dirty="0" smtClean="0"/>
              <a:t>는 한글을 </a:t>
            </a:r>
            <a:r>
              <a:rPr lang="ko-KR" altLang="en-US" sz="1400" b="1" dirty="0" err="1" smtClean="0"/>
              <a:t>인코딩할</a:t>
            </a:r>
            <a:r>
              <a:rPr lang="ko-KR" altLang="en-US" sz="1400" b="1" dirty="0" smtClean="0"/>
              <a:t> 수 없다는 문제점을 가지고 있다</a:t>
            </a:r>
            <a:endParaRPr lang="en-US" altLang="ko-KR" sz="1400" b="1" u="sng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77662" y="3322422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이를 위해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분석에 앞서 컴퓨터에게 기본 </a:t>
            </a:r>
            <a:r>
              <a:rPr lang="ko-KR" altLang="en-US" sz="1400" b="1" dirty="0" err="1" smtClean="0"/>
              <a:t>인코딩을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utf-8 </a:t>
            </a:r>
            <a:r>
              <a:rPr lang="ko-KR" altLang="en-US" sz="1400" b="1" dirty="0" smtClean="0"/>
              <a:t>형식으로 하라고 지정해주면 편하다</a:t>
            </a:r>
            <a:endParaRPr lang="en-US" altLang="ko-KR" sz="1400" b="1" u="sng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15616" y="4581128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urier Std" panose="02070409020205020404" pitchFamily="49" charset="0"/>
              </a:rPr>
              <a:t>#-*- coding: utf-8 -*-</a:t>
            </a:r>
            <a:endParaRPr lang="ko-KR" altLang="en-US" sz="1400" dirty="0">
              <a:latin typeface="Courier Std" panose="020704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662" y="4156602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아래 코드를 </a:t>
            </a:r>
            <a:r>
              <a:rPr lang="en-US" altLang="ko-KR" sz="1400" b="1" dirty="0" smtClean="0"/>
              <a:t>Python </a:t>
            </a:r>
            <a:r>
              <a:rPr lang="ko-KR" altLang="en-US" sz="1400" b="1" dirty="0" smtClean="0"/>
              <a:t>파일의 첫 줄에 적어놓으면 한글 </a:t>
            </a:r>
            <a:r>
              <a:rPr lang="ko-KR" altLang="en-US" sz="1400" b="1" dirty="0" err="1" smtClean="0"/>
              <a:t>인코딩을</a:t>
            </a:r>
            <a:r>
              <a:rPr lang="ko-KR" altLang="en-US" sz="1400" b="1" dirty="0" smtClean="0"/>
              <a:t> 문제 없이 수행할 수 있다</a:t>
            </a:r>
            <a:endParaRPr lang="en-US" altLang="ko-KR" sz="1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98596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웹 </a:t>
            </a:r>
            <a:r>
              <a:rPr lang="ko-KR" altLang="en-US" sz="2400" b="1" dirty="0" err="1" smtClean="0"/>
              <a:t>크롤링에</a:t>
            </a:r>
            <a:r>
              <a:rPr lang="ko-KR" altLang="en-US" sz="2400" b="1" dirty="0" smtClean="0"/>
              <a:t> 필요한 모듈 불러오기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Session 0</a:t>
            </a:r>
            <a:r>
              <a:rPr lang="ko-KR" altLang="en-US" sz="1600" b="1" dirty="0" smtClean="0"/>
              <a:t>에서 설치했던 모듈을 불러온다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2954949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from ~ import ~ </a:t>
            </a:r>
            <a:r>
              <a:rPr lang="ko-KR" altLang="en-US" sz="1400" b="1" dirty="0" smtClean="0"/>
              <a:t>형식을 통해 모듈에서 특정 함수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메소드</a:t>
            </a:r>
            <a:r>
              <a:rPr lang="en-US" altLang="ko-KR" sz="1400" b="1" dirty="0" smtClean="0"/>
              <a:t>)</a:t>
            </a:r>
            <a:r>
              <a:rPr lang="ko-KR" altLang="en-US" sz="1400" b="1" dirty="0" smtClean="0"/>
              <a:t>를 지정해 불러올 수 있다</a:t>
            </a:r>
            <a:endParaRPr lang="en-US" altLang="ko-KR" sz="1400" b="1" u="sng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77662" y="3699904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urllib.request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모듈의 </a:t>
            </a:r>
            <a:r>
              <a:rPr lang="en-US" altLang="ko-KR" sz="1400" b="1" dirty="0" err="1" smtClean="0"/>
              <a:t>urlopen</a:t>
            </a:r>
            <a:r>
              <a:rPr lang="en-US" altLang="ko-KR" sz="1400" b="1" dirty="0" smtClean="0"/>
              <a:t>() </a:t>
            </a:r>
            <a:r>
              <a:rPr lang="ko-KR" altLang="en-US" sz="1400" b="1" dirty="0" smtClean="0"/>
              <a:t>함수를 통해 웹 상</a:t>
            </a:r>
            <a:r>
              <a:rPr lang="en-US" altLang="ko-KR" sz="1400" b="1" dirty="0" smtClean="0"/>
              <a:t>(WWW)</a:t>
            </a:r>
            <a:r>
              <a:rPr lang="ko-KR" altLang="en-US" sz="1400" b="1" dirty="0" smtClean="0"/>
              <a:t>의 데이터를 불러올 수 있다</a:t>
            </a:r>
            <a:endParaRPr lang="en-US" altLang="ko-KR" sz="1400" b="1" u="sng" dirty="0" smtClean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8976"/>
            <a:ext cx="7056784" cy="50405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43740" y="1789024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1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7662" y="4444858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bs4 </a:t>
            </a:r>
            <a:r>
              <a:rPr lang="ko-KR" altLang="en-US" sz="1400" b="1" dirty="0" smtClean="0"/>
              <a:t>모듈의 </a:t>
            </a:r>
            <a:r>
              <a:rPr lang="en-US" altLang="ko-KR" sz="1400" b="1" dirty="0" err="1" smtClean="0"/>
              <a:t>BeautifulSoup</a:t>
            </a:r>
            <a:r>
              <a:rPr lang="en-US" altLang="ko-KR" sz="1400" b="1" dirty="0" smtClean="0"/>
              <a:t>() </a:t>
            </a:r>
            <a:r>
              <a:rPr lang="ko-KR" altLang="en-US" sz="1400" b="1" dirty="0" smtClean="0"/>
              <a:t>함수를 통해 </a:t>
            </a:r>
            <a:r>
              <a:rPr lang="en-US" altLang="ko-KR" sz="1400" b="1" dirty="0" smtClean="0"/>
              <a:t>HTML </a:t>
            </a:r>
            <a:r>
              <a:rPr lang="ko-KR" altLang="en-US" sz="1400" b="1" dirty="0" smtClean="0"/>
              <a:t>형식으로 된 </a:t>
            </a:r>
            <a:r>
              <a:rPr lang="ko-KR" altLang="en-US" sz="1400" b="1" dirty="0" err="1" smtClean="0"/>
              <a:t>웹상의</a:t>
            </a:r>
            <a:r>
              <a:rPr lang="ko-KR" altLang="en-US" sz="1400" b="1" dirty="0" smtClean="0"/>
              <a:t> 데이터를 </a:t>
            </a:r>
            <a:r>
              <a:rPr lang="ko-KR" altLang="en-US" sz="1400" b="1" dirty="0" err="1" smtClean="0"/>
              <a:t>파싱할</a:t>
            </a:r>
            <a:r>
              <a:rPr lang="ko-KR" altLang="en-US" sz="1400" b="1" dirty="0" smtClean="0"/>
              <a:t> 수 있다</a:t>
            </a:r>
            <a:endParaRPr lang="en-US" altLang="ko-KR" sz="1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8376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첫 번째 리뷰 내용 보여주기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ko-KR" altLang="en-US" sz="1600" b="1" dirty="0" smtClean="0"/>
              <a:t>다음 영화</a:t>
            </a:r>
            <a:r>
              <a:rPr lang="en-US" altLang="ko-KR" sz="1600" b="1" dirty="0" smtClean="0"/>
              <a:t>(movie.daum.net)</a:t>
            </a:r>
            <a:r>
              <a:rPr lang="ko-KR" altLang="en-US" sz="1600" b="1" dirty="0" smtClean="0"/>
              <a:t>에서 관심 있는 영화 페이지에 들어가 본다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65406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[</a:t>
            </a:r>
            <a:r>
              <a:rPr lang="ko-KR" altLang="en-US" sz="1400" b="1" dirty="0" smtClean="0"/>
              <a:t>평점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섹션을 클릭해 들어가면 시청자들이 남긴 평점과 리뷰를 볼 수 있다</a:t>
            </a:r>
            <a:endParaRPr lang="en-US" altLang="ko-KR" sz="1400" b="1" u="sng" dirty="0" smtClean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56780"/>
            <a:ext cx="5184576" cy="44467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85672" y="4869160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10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648" y="2564904"/>
            <a:ext cx="4632476" cy="4206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434" y="20556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첫 번째 리뷰 내용 보여주기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en-US" altLang="ko-KR" sz="1600" b="1" dirty="0" err="1" smtClean="0"/>
              <a:t>url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구조를 파악하기 위해 두 번째 페이지를 클릭해 보자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65406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보통 </a:t>
            </a:r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번 페이지는 메인 페이지와 연결되어 있기 때문에 </a:t>
            </a:r>
            <a:r>
              <a:rPr lang="en-US" altLang="ko-KR" sz="1400" b="1" dirty="0" err="1" smtClean="0"/>
              <a:t>url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구조를 보는데 적합하지 않다</a:t>
            </a:r>
            <a:endParaRPr lang="en-US" altLang="ko-KR" sz="1400" b="1" u="sng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3455819" y="6476436"/>
            <a:ext cx="257515" cy="285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77662" y="2152599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url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구조를 파악하기 위해서는 일반적으로 </a:t>
            </a:r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번째</a:t>
            </a:r>
            <a:r>
              <a:rPr lang="en-US" altLang="ko-KR" sz="1400" b="1" dirty="0" smtClean="0"/>
              <a:t>, 3</a:t>
            </a:r>
            <a:r>
              <a:rPr lang="ko-KR" altLang="en-US" sz="1400" b="1" dirty="0" smtClean="0"/>
              <a:t>번째 페이지를 열어보며 귀납적으로 파악해 본다</a:t>
            </a:r>
            <a:endParaRPr lang="en-US" altLang="ko-KR" sz="1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2949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434" y="205563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예제</a:t>
            </a: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첫 번째 리뷰 내용 보여주기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323528" y="764704"/>
            <a:ext cx="453059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712C4-0C53-49A4-A45B-3AD6F0B0293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7544" y="1124744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◆ </a:t>
            </a:r>
            <a:r>
              <a:rPr lang="en-US" altLang="ko-KR" sz="1600" b="1" dirty="0" err="1" smtClean="0"/>
              <a:t>urlopen</a:t>
            </a:r>
            <a:r>
              <a:rPr lang="en-US" altLang="ko-KR" sz="1600" b="1" dirty="0" smtClean="0"/>
              <a:t>()</a:t>
            </a:r>
            <a:r>
              <a:rPr lang="ko-KR" altLang="en-US" sz="1600" b="1" dirty="0" smtClean="0"/>
              <a:t>을 활용해 웹 상의 데이터 받아오기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7662" y="1654060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이제 </a:t>
            </a:r>
            <a:r>
              <a:rPr lang="en-US" altLang="ko-KR" sz="1400" b="1" dirty="0" err="1" smtClean="0"/>
              <a:t>url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구조를 파악하였으니</a:t>
            </a:r>
            <a:r>
              <a:rPr lang="en-US" altLang="ko-KR" sz="1400" b="1" dirty="0" smtClean="0"/>
              <a:t>, </a:t>
            </a:r>
            <a:r>
              <a:rPr lang="en-US" altLang="ko-KR" sz="1400" b="1" dirty="0" err="1" smtClean="0"/>
              <a:t>url</a:t>
            </a:r>
            <a:r>
              <a:rPr lang="ko-KR" altLang="en-US" sz="1400" b="1" dirty="0" smtClean="0"/>
              <a:t>을 통해 웹 상의 리뷰 데이터를 받아올 수 있다</a:t>
            </a:r>
            <a:endParaRPr lang="en-US" altLang="ko-KR" sz="1400" b="1" u="sng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77662" y="3506666"/>
            <a:ext cx="8352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이제 </a:t>
            </a:r>
            <a:r>
              <a:rPr lang="en-US" altLang="ko-KR" sz="1400" b="1" dirty="0" err="1" smtClean="0"/>
              <a:t>urlopen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함수를 통해 받아온 리뷰 데이터가 </a:t>
            </a:r>
            <a:r>
              <a:rPr lang="en-US" altLang="ko-KR" sz="1400" b="1" dirty="0" smtClean="0"/>
              <a:t>web </a:t>
            </a:r>
            <a:r>
              <a:rPr lang="ko-KR" altLang="en-US" sz="1400" b="1" dirty="0" smtClean="0"/>
              <a:t>객체에 저장되었다</a:t>
            </a:r>
            <a:endParaRPr lang="en-US" altLang="ko-KR" sz="1400" b="1" u="sng" dirty="0" smtClean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2" y="2309534"/>
            <a:ext cx="8064896" cy="54133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56602" y="2311342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1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56602" y="2581619"/>
            <a:ext cx="221884" cy="2218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Courier Std" panose="02070409020205020404" pitchFamily="49" charset="0"/>
              </a:rPr>
              <a:t>2</a:t>
            </a:r>
            <a:endParaRPr lang="ko-KR" altLang="en-US" sz="1200" b="1" dirty="0">
              <a:latin typeface="Courier Std" panose="020704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662" y="4005205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•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하지만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이 데이터는 </a:t>
            </a:r>
            <a:r>
              <a:rPr lang="en-US" altLang="ko-KR" sz="1400" b="1" dirty="0" smtClean="0"/>
              <a:t>HTML</a:t>
            </a:r>
            <a:r>
              <a:rPr lang="ko-KR" altLang="en-US" sz="1400" b="1" dirty="0" smtClean="0"/>
              <a:t>형식으로 되어있기 때문에 바로 이용할 수 없고 </a:t>
            </a:r>
            <a:r>
              <a:rPr lang="ko-KR" altLang="en-US" sz="1400" b="1" dirty="0" err="1" smtClean="0"/>
              <a:t>파싱</a:t>
            </a:r>
            <a:r>
              <a:rPr lang="en-US" altLang="ko-KR" sz="1400" b="1" dirty="0" smtClean="0"/>
              <a:t>(parsing)</a:t>
            </a:r>
            <a:r>
              <a:rPr lang="ko-KR" altLang="en-US" sz="1400" b="1" dirty="0" smtClean="0"/>
              <a:t>이라는 절차를 거쳐 우리가 직관적으로 이해할 수 있는 텍스트 형식으로 변환하여야 한다</a:t>
            </a:r>
            <a:endParaRPr lang="en-US" altLang="ko-KR" sz="1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42360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1925</Words>
  <Application>Microsoft Office PowerPoint</Application>
  <PresentationFormat>화면 슬라이드 쇼(4:3)</PresentationFormat>
  <Paragraphs>309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Courier Std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Kim Buomsoo</cp:lastModifiedBy>
  <cp:revision>379</cp:revision>
  <dcterms:created xsi:type="dcterms:W3CDTF">2016-08-10T08:36:15Z</dcterms:created>
  <dcterms:modified xsi:type="dcterms:W3CDTF">2017-01-18T07:30:41Z</dcterms:modified>
</cp:coreProperties>
</file>